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D377C71-6DAB-4D8B-A2B3-9CB5EB37B04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CB7042-62B2-46E8-BC06-B9723B22E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C71-6DAB-4D8B-A2B3-9CB5EB37B04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042-62B2-46E8-BC06-B9723B22E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D377C71-6DAB-4D8B-A2B3-9CB5EB37B04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0CB7042-62B2-46E8-BC06-B9723B22E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C71-6DAB-4D8B-A2B3-9CB5EB37B04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CB7042-62B2-46E8-BC06-B9723B22E2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C71-6DAB-4D8B-A2B3-9CB5EB37B04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CB7042-62B2-46E8-BC06-B9723B22E2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377C71-6DAB-4D8B-A2B3-9CB5EB37B04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CB7042-62B2-46E8-BC06-B9723B22E2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377C71-6DAB-4D8B-A2B3-9CB5EB37B04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CB7042-62B2-46E8-BC06-B9723B22E2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C71-6DAB-4D8B-A2B3-9CB5EB37B04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CB7042-62B2-46E8-BC06-B9723B22E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C71-6DAB-4D8B-A2B3-9CB5EB37B04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CB7042-62B2-46E8-BC06-B9723B22E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C71-6DAB-4D8B-A2B3-9CB5EB37B04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CB7042-62B2-46E8-BC06-B9723B22E2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D377C71-6DAB-4D8B-A2B3-9CB5EB37B04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0CB7042-62B2-46E8-BC06-B9723B22E2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377C71-6DAB-4D8B-A2B3-9CB5EB37B04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CB7042-62B2-46E8-BC06-B9723B22E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ProStart</a:t>
            </a:r>
            <a:r>
              <a:rPr lang="en-US" dirty="0" smtClean="0"/>
              <a:t> 1 – Chapter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Building a Successful Career in the Industry</a:t>
            </a:r>
            <a:endParaRPr lang="en-US" dirty="0"/>
          </a:p>
        </p:txBody>
      </p:sp>
      <p:pic>
        <p:nvPicPr>
          <p:cNvPr id="14338" name="Picture 2" descr="http://careeropportunitiesjournal.com/wp-content/uploads/2008/03/113-sci-conorg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95600" y="914400"/>
            <a:ext cx="3648075" cy="360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Wellness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Eat right</a:t>
            </a:r>
          </a:p>
          <a:p>
            <a:r>
              <a:rPr lang="en-US" dirty="0" smtClean="0"/>
              <a:t>Get exercise</a:t>
            </a:r>
          </a:p>
          <a:p>
            <a:r>
              <a:rPr lang="en-US" dirty="0" smtClean="0"/>
              <a:t>Don’t smoke</a:t>
            </a:r>
          </a:p>
          <a:p>
            <a:r>
              <a:rPr lang="en-US" dirty="0" smtClean="0"/>
              <a:t>Find something else to love</a:t>
            </a:r>
          </a:p>
          <a:p>
            <a:r>
              <a:rPr lang="en-US" dirty="0" smtClean="0"/>
              <a:t>Don’t take drugs/limit alcohol</a:t>
            </a:r>
          </a:p>
          <a:p>
            <a:r>
              <a:rPr lang="en-US" dirty="0" smtClean="0"/>
              <a:t>Take advantage of the resources offered</a:t>
            </a:r>
          </a:p>
          <a:p>
            <a:r>
              <a:rPr lang="en-US" dirty="0" smtClean="0"/>
              <a:t>Have a plan for saving money</a:t>
            </a:r>
          </a:p>
          <a:p>
            <a:r>
              <a:rPr lang="en-US" dirty="0" smtClean="0"/>
              <a:t>Find a job that makes you happy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and 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Feeling overwhelmed</a:t>
            </a:r>
          </a:p>
          <a:p>
            <a:pPr>
              <a:buNone/>
            </a:pPr>
            <a:r>
              <a:rPr lang="en-US" dirty="0" smtClean="0"/>
              <a:t>Time, grades, college, relationships, loss of family member, divorce, change, workplace challenges, lack of planning</a:t>
            </a:r>
          </a:p>
          <a:p>
            <a:pPr>
              <a:buNone/>
            </a:pPr>
            <a:r>
              <a:rPr lang="en-US" sz="2900" dirty="0" smtClean="0"/>
              <a:t>Internal or external factors</a:t>
            </a:r>
          </a:p>
          <a:p>
            <a:pPr>
              <a:buNone/>
            </a:pPr>
            <a:r>
              <a:rPr lang="en-US" dirty="0" smtClean="0"/>
              <a:t>Find the source – identify a stress-reduction plan</a:t>
            </a:r>
          </a:p>
          <a:p>
            <a:pPr>
              <a:buNone/>
            </a:pPr>
            <a:r>
              <a:rPr lang="en-US" sz="2900" dirty="0" smtClean="0"/>
              <a:t>	Plan and evaluate, delegate, evaluate progress, set daily goals, get regular sleep, exercise, eat healthy, etc…</a:t>
            </a:r>
          </a:p>
          <a:p>
            <a:pPr lvl="1">
              <a:buNone/>
            </a:pPr>
            <a:endParaRPr lang="en-US" sz="2900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</a:p>
          <a:p>
            <a:r>
              <a:rPr lang="en-US" dirty="0" smtClean="0"/>
              <a:t>Goal setting</a:t>
            </a:r>
          </a:p>
          <a:p>
            <a:r>
              <a:rPr lang="en-US" dirty="0" smtClean="0"/>
              <a:t>Setting priorities</a:t>
            </a:r>
          </a:p>
          <a:p>
            <a:r>
              <a:rPr lang="en-US" dirty="0" smtClean="0"/>
              <a:t>Delegating</a:t>
            </a:r>
            <a:endParaRPr lang="en-US" dirty="0"/>
          </a:p>
        </p:txBody>
      </p:sp>
      <p:pic>
        <p:nvPicPr>
          <p:cNvPr id="3074" name="Picture 2" descr="http://t2.gstatic.com/images?q=tbn:ANd9GcSWJZDoWenYnw5GPuoWyqkKABnXIIsBZOT-XRTn2MJM8zgp057p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295650" cy="3028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Resigning from a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weeks notice</a:t>
            </a:r>
          </a:p>
          <a:p>
            <a:r>
              <a:rPr lang="en-US" dirty="0" smtClean="0"/>
              <a:t>In person or in writing – not </a:t>
            </a:r>
            <a:r>
              <a:rPr lang="en-US" dirty="0" smtClean="0"/>
              <a:t>e-mail</a:t>
            </a:r>
            <a:endParaRPr lang="en-US" dirty="0" smtClean="0"/>
          </a:p>
          <a:p>
            <a:r>
              <a:rPr lang="en-US" dirty="0" smtClean="0"/>
              <a:t>Tell reasons for leaving, but be polite</a:t>
            </a:r>
            <a:endParaRPr lang="en-US" dirty="0"/>
          </a:p>
        </p:txBody>
      </p:sp>
      <p:pic>
        <p:nvPicPr>
          <p:cNvPr id="2050" name="Picture 2" descr="http://www.askdeb.com/careers/quit/how-quit-j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3333750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Educated and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Continuous improvement – classes</a:t>
            </a:r>
          </a:p>
          <a:p>
            <a:r>
              <a:rPr lang="en-US" dirty="0" smtClean="0"/>
              <a:t>Professional organizations</a:t>
            </a:r>
          </a:p>
          <a:p>
            <a:r>
              <a:rPr lang="en-US" dirty="0" smtClean="0"/>
              <a:t>Other resources  - publications, internet</a:t>
            </a:r>
          </a:p>
          <a:p>
            <a:r>
              <a:rPr lang="en-US" smtClean="0"/>
              <a:t>Networking</a:t>
            </a:r>
            <a:endParaRPr lang="en-US"/>
          </a:p>
        </p:txBody>
      </p:sp>
      <p:pic>
        <p:nvPicPr>
          <p:cNvPr id="1026" name="Picture 2" descr="http://www.bigpicture.org/wp-content/uploads/2008/11/professional-development-distinguis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6240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Skills Needed for a Successful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Communication &amp; Teamwork</a:t>
            </a:r>
          </a:p>
          <a:p>
            <a:r>
              <a:rPr lang="en-US" dirty="0" smtClean="0"/>
              <a:t>Positive Attitude</a:t>
            </a:r>
          </a:p>
          <a:p>
            <a:r>
              <a:rPr lang="en-US" dirty="0" smtClean="0"/>
              <a:t>Willingness to Learn</a:t>
            </a:r>
          </a:p>
          <a:p>
            <a:r>
              <a:rPr lang="en-US" dirty="0" smtClean="0"/>
              <a:t>Technology Skills</a:t>
            </a:r>
          </a:p>
          <a:p>
            <a:r>
              <a:rPr lang="en-US" dirty="0" smtClean="0"/>
              <a:t>Math Skills</a:t>
            </a:r>
          </a:p>
          <a:p>
            <a:r>
              <a:rPr lang="en-US" dirty="0" smtClean="0"/>
              <a:t>Analyzing and Problem Solving</a:t>
            </a:r>
          </a:p>
          <a:p>
            <a:r>
              <a:rPr lang="en-US" dirty="0" smtClean="0"/>
              <a:t>Knife and Equipment Skills</a:t>
            </a:r>
          </a:p>
          <a:p>
            <a:r>
              <a:rPr lang="en-US" dirty="0" smtClean="0"/>
              <a:t>Food Safety Knowledge</a:t>
            </a:r>
          </a:p>
          <a:p>
            <a:r>
              <a:rPr lang="en-US" dirty="0" smtClean="0"/>
              <a:t>Product Knowledge</a:t>
            </a:r>
            <a:endParaRPr lang="en-US" dirty="0"/>
          </a:p>
        </p:txBody>
      </p:sp>
      <p:pic>
        <p:nvPicPr>
          <p:cNvPr id="13314" name="Picture 2" descr="http://www.toastmasters.org/OtherImages/Teamwork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380" y="1828801"/>
            <a:ext cx="2131468" cy="1905000"/>
          </a:xfrm>
          <a:prstGeom prst="rect">
            <a:avLst/>
          </a:prstGeom>
          <a:noFill/>
        </p:spPr>
      </p:pic>
      <p:pic>
        <p:nvPicPr>
          <p:cNvPr id="13316" name="Picture 4" descr="http://www.citytowninfo.com/images/education-articles/chef-train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733800"/>
            <a:ext cx="1736122" cy="2600326"/>
          </a:xfrm>
          <a:prstGeom prst="rect">
            <a:avLst/>
          </a:prstGeom>
          <a:noFill/>
        </p:spPr>
      </p:pic>
      <p:pic>
        <p:nvPicPr>
          <p:cNvPr id="13318" name="Picture 6" descr="http://aspexpos.com/images/RestaurantSce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648200"/>
            <a:ext cx="1596691" cy="133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Job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Personal Contacts</a:t>
            </a:r>
          </a:p>
          <a:p>
            <a:r>
              <a:rPr lang="en-US" dirty="0" smtClean="0"/>
              <a:t>School Placement Offices</a:t>
            </a:r>
          </a:p>
          <a:p>
            <a:r>
              <a:rPr lang="en-US" dirty="0" smtClean="0"/>
              <a:t>Employment Agencies</a:t>
            </a:r>
          </a:p>
          <a:p>
            <a:r>
              <a:rPr lang="en-US" dirty="0" smtClean="0"/>
              <a:t>Community Agencies</a:t>
            </a:r>
          </a:p>
          <a:p>
            <a:r>
              <a:rPr lang="en-US" dirty="0" smtClean="0"/>
              <a:t>Internet Resources</a:t>
            </a:r>
          </a:p>
          <a:p>
            <a:r>
              <a:rPr lang="en-US" dirty="0" smtClean="0"/>
              <a:t>Networking</a:t>
            </a:r>
          </a:p>
          <a:p>
            <a:r>
              <a:rPr lang="en-US" dirty="0" smtClean="0"/>
              <a:t>Job Fairs</a:t>
            </a:r>
            <a:endParaRPr lang="en-US" dirty="0"/>
          </a:p>
        </p:txBody>
      </p:sp>
      <p:pic>
        <p:nvPicPr>
          <p:cNvPr id="12292" name="Picture 4" descr="http://studentbranding.com/wp-content/uploads/2010/04/jobf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52800"/>
            <a:ext cx="34163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Portfolio – paper or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Cover page</a:t>
            </a:r>
          </a:p>
          <a:p>
            <a:r>
              <a:rPr lang="en-US" dirty="0" smtClean="0"/>
              <a:t>List and samples of skills</a:t>
            </a:r>
          </a:p>
          <a:p>
            <a:r>
              <a:rPr lang="en-US" dirty="0" smtClean="0"/>
              <a:t>Samples of work</a:t>
            </a:r>
          </a:p>
          <a:p>
            <a:r>
              <a:rPr lang="en-US" dirty="0" smtClean="0"/>
              <a:t>Examples of problems solved</a:t>
            </a:r>
          </a:p>
          <a:p>
            <a:r>
              <a:rPr lang="en-US" dirty="0" smtClean="0"/>
              <a:t>Examples of teamwork</a:t>
            </a:r>
          </a:p>
          <a:p>
            <a:r>
              <a:rPr lang="en-US" dirty="0" smtClean="0"/>
              <a:t>Examples of leadership</a:t>
            </a:r>
          </a:p>
          <a:p>
            <a:r>
              <a:rPr lang="en-US" dirty="0" smtClean="0"/>
              <a:t>Certificates of recognition</a:t>
            </a:r>
          </a:p>
          <a:p>
            <a:r>
              <a:rPr lang="en-US" dirty="0" smtClean="0"/>
              <a:t>Newsletter or announcements</a:t>
            </a:r>
          </a:p>
          <a:p>
            <a:r>
              <a:rPr lang="en-US" dirty="0" smtClean="0"/>
              <a:t>Essays, reports &amp; papers</a:t>
            </a:r>
          </a:p>
          <a:p>
            <a:r>
              <a:rPr lang="en-US" dirty="0" smtClean="0"/>
              <a:t>Letters of thanks</a:t>
            </a:r>
          </a:p>
          <a:p>
            <a:r>
              <a:rPr lang="en-US" dirty="0" smtClean="0"/>
              <a:t>Resume</a:t>
            </a:r>
          </a:p>
          <a:p>
            <a:r>
              <a:rPr lang="en-US" dirty="0" smtClean="0"/>
              <a:t>Test scores</a:t>
            </a:r>
          </a:p>
          <a:p>
            <a:r>
              <a:rPr lang="en-US" dirty="0" smtClean="0"/>
              <a:t>Original recipes</a:t>
            </a:r>
          </a:p>
          <a:p>
            <a:r>
              <a:rPr lang="en-US" dirty="0" smtClean="0"/>
              <a:t>Letters of recommendation</a:t>
            </a:r>
            <a:endParaRPr lang="en-US" dirty="0"/>
          </a:p>
        </p:txBody>
      </p:sp>
      <p:pic>
        <p:nvPicPr>
          <p:cNvPr id="11266" name="Picture 2" descr="http://www.biad.bcu.ac.uk/newsletter/imgs/imag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Send with a resume</a:t>
            </a:r>
          </a:p>
          <a:p>
            <a:r>
              <a:rPr lang="en-US" dirty="0" smtClean="0"/>
              <a:t>Keep it brief</a:t>
            </a:r>
          </a:p>
          <a:p>
            <a:r>
              <a:rPr lang="en-US" dirty="0" smtClean="0"/>
              <a:t>Spell check</a:t>
            </a:r>
          </a:p>
          <a:p>
            <a:r>
              <a:rPr lang="en-US" dirty="0" smtClean="0"/>
              <a:t>Tips</a:t>
            </a:r>
          </a:p>
          <a:p>
            <a:pPr lvl="1"/>
            <a:r>
              <a:rPr lang="en-US" dirty="0" smtClean="0"/>
              <a:t>Attention</a:t>
            </a:r>
          </a:p>
          <a:p>
            <a:pPr lvl="1"/>
            <a:r>
              <a:rPr lang="en-US" dirty="0" smtClean="0"/>
              <a:t>Interest</a:t>
            </a:r>
          </a:p>
          <a:p>
            <a:pPr lvl="1"/>
            <a:r>
              <a:rPr lang="en-US" dirty="0" smtClean="0"/>
              <a:t>Desire</a:t>
            </a:r>
          </a:p>
          <a:p>
            <a:pPr lvl="1"/>
            <a:r>
              <a:rPr lang="en-US" dirty="0" smtClean="0"/>
              <a:t>Action</a:t>
            </a:r>
            <a:endParaRPr lang="en-US" dirty="0"/>
          </a:p>
        </p:txBody>
      </p:sp>
      <p:pic>
        <p:nvPicPr>
          <p:cNvPr id="10242" name="Picture 2" descr="http://www.nothingbutcoverletters.com/sample-cover-letter-gen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133600"/>
            <a:ext cx="2847975" cy="37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or print clearly</a:t>
            </a:r>
          </a:p>
          <a:p>
            <a:r>
              <a:rPr lang="en-US" dirty="0" smtClean="0"/>
              <a:t>Use blue or black pen</a:t>
            </a:r>
          </a:p>
          <a:p>
            <a:r>
              <a:rPr lang="en-US" dirty="0" smtClean="0"/>
              <a:t>Grammar, spelling, punctuation, organization</a:t>
            </a:r>
          </a:p>
          <a:p>
            <a:r>
              <a:rPr lang="en-US" dirty="0" smtClean="0"/>
              <a:t>N/A or please see me</a:t>
            </a:r>
          </a:p>
          <a:p>
            <a:r>
              <a:rPr lang="en-US" dirty="0" smtClean="0"/>
              <a:t>Questions about money?? Write “Open”</a:t>
            </a:r>
            <a:endParaRPr lang="en-US" dirty="0"/>
          </a:p>
        </p:txBody>
      </p:sp>
      <p:pic>
        <p:nvPicPr>
          <p:cNvPr id="9218" name="Picture 2" descr="http://t0.gstatic.com/images?q=tbn:ANd9GcRhrFAQ3E27M6836bJBwIBCa78Iw0chsYfPgesNzOSfbxkjiDi2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419600"/>
            <a:ext cx="1876425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Tips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Punctuality</a:t>
            </a:r>
          </a:p>
          <a:p>
            <a:r>
              <a:rPr lang="en-US" dirty="0" smtClean="0"/>
              <a:t>Appearance</a:t>
            </a:r>
          </a:p>
          <a:p>
            <a:r>
              <a:rPr lang="en-US" dirty="0" smtClean="0"/>
              <a:t>Good personal hygiene</a:t>
            </a:r>
          </a:p>
          <a:p>
            <a:r>
              <a:rPr lang="en-US" dirty="0" smtClean="0"/>
              <a:t>Positive attitude</a:t>
            </a:r>
          </a:p>
          <a:p>
            <a:r>
              <a:rPr lang="en-US" dirty="0" smtClean="0"/>
              <a:t>Good manners “etiquette”</a:t>
            </a:r>
          </a:p>
          <a:p>
            <a:r>
              <a:rPr lang="en-US" dirty="0" smtClean="0"/>
              <a:t>Smile, extend your hand</a:t>
            </a:r>
          </a:p>
          <a:p>
            <a:r>
              <a:rPr lang="en-US" dirty="0" smtClean="0"/>
              <a:t>Learn facts about companies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www.job-interviewtips.com/images/Job-Interview-Appoin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057400"/>
            <a:ext cx="3048000" cy="202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Bring a portfolio/resume, names addresses, phone numbers of references, identification</a:t>
            </a:r>
          </a:p>
          <a:p>
            <a:r>
              <a:rPr lang="en-US" dirty="0" smtClean="0"/>
              <a:t>Questions – open-ended – talk about yourself</a:t>
            </a:r>
          </a:p>
          <a:p>
            <a:r>
              <a:rPr lang="en-US" dirty="0" smtClean="0"/>
              <a:t>Be prepared to ask questions to the interviewer – don’t ask about money, vacation, etc…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http://media.focus.com/images/uploaded/generic/interview-2/Im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495800"/>
            <a:ext cx="2705100" cy="202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After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 you note</a:t>
            </a:r>
          </a:p>
          <a:p>
            <a:r>
              <a:rPr lang="en-US" dirty="0" smtClean="0"/>
              <a:t>Phone call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careervanity.com/wp-content/uploads/2009/11/interview-thank-you-n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76600"/>
            <a:ext cx="4838700" cy="269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</TotalTime>
  <Words>354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ProStart 1 – Chapter 12</vt:lpstr>
      <vt:lpstr>Skills Needed for a Successful Career</vt:lpstr>
      <vt:lpstr>The Job Search</vt:lpstr>
      <vt:lpstr>Portfolio – paper or digital</vt:lpstr>
      <vt:lpstr>Cover Letter</vt:lpstr>
      <vt:lpstr>Job Applications</vt:lpstr>
      <vt:lpstr>Interview Tips </vt:lpstr>
      <vt:lpstr>At the interview</vt:lpstr>
      <vt:lpstr>Follow Up After the Interview</vt:lpstr>
      <vt:lpstr>Health and Wellness</vt:lpstr>
      <vt:lpstr>Stress and Time Management</vt:lpstr>
      <vt:lpstr>Time Management</vt:lpstr>
      <vt:lpstr>Resigning from a Job</vt:lpstr>
      <vt:lpstr>Staying Educated and Involved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ProStart 1 – Chapter 12</dc:title>
  <dc:creator>Becky</dc:creator>
  <cp:lastModifiedBy>Teacher</cp:lastModifiedBy>
  <cp:revision>6</cp:revision>
  <dcterms:created xsi:type="dcterms:W3CDTF">2011-04-14T05:20:26Z</dcterms:created>
  <dcterms:modified xsi:type="dcterms:W3CDTF">2011-04-25T16:02:22Z</dcterms:modified>
</cp:coreProperties>
</file>