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DA850D8-C80C-4B80-9083-ED34575F7397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83C4749-E5F9-4193-8E8F-5DEC2C9D57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2514600"/>
          </a:xfrm>
        </p:spPr>
        <p:txBody>
          <a:bodyPr/>
          <a:lstStyle/>
          <a:p>
            <a:r>
              <a:rPr lang="en-US" dirty="0" smtClean="0"/>
              <a:t>Preparing for the Real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838200" y="5714999"/>
            <a:ext cx="6781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5400" dirty="0" smtClean="0">
                <a:latin typeface="+mj-lt"/>
              </a:rPr>
              <a:t>People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5400" dirty="0" smtClean="0">
                <a:latin typeface="+mj-lt"/>
              </a:rPr>
              <a:t>Communication Skills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5400" dirty="0" smtClean="0">
                <a:latin typeface="+mj-lt"/>
              </a:rPr>
              <a:t>Networking Skills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312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Denominators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Large Vocabulary</a:t>
            </a:r>
          </a:p>
          <a:p>
            <a:r>
              <a:rPr lang="en-US" dirty="0" smtClean="0"/>
              <a:t>Knowledge of </a:t>
            </a:r>
            <a:r>
              <a:rPr lang="en-US" dirty="0"/>
              <a:t>C</a:t>
            </a:r>
            <a:r>
              <a:rPr lang="en-US" dirty="0" smtClean="0"/>
              <a:t>urrent Events</a:t>
            </a:r>
          </a:p>
          <a:p>
            <a:r>
              <a:rPr lang="en-US" dirty="0" smtClean="0"/>
              <a:t>Listening Skills</a:t>
            </a:r>
          </a:p>
          <a:p>
            <a:r>
              <a:rPr lang="en-US" dirty="0" smtClean="0"/>
              <a:t>Diverse Knowledge</a:t>
            </a:r>
          </a:p>
          <a:p>
            <a:r>
              <a:rPr lang="en-US" dirty="0" smtClean="0"/>
              <a:t>Personal Contacts</a:t>
            </a:r>
          </a:p>
          <a:p>
            <a:r>
              <a:rPr lang="en-US" dirty="0" smtClean="0"/>
              <a:t>Community Involvement</a:t>
            </a:r>
          </a:p>
          <a:p>
            <a:r>
              <a:rPr lang="en-US" dirty="0" smtClean="0"/>
              <a:t>Professional Fulfillment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of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</a:rPr>
              <a:t>Successful people have the ability to talk to anyone, anywhere, about anything, anytime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15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a Stranger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Learn how to start a conversation with a simple question and then listen to the answer to get an idea for the next question – the follow-up question.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86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Find your passion and pursue it.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Buy an address book and fill it.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Meet all kinds of people.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Ask a million questions.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Stay in touch with everyone.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Read everything you can.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Uncover your natural talents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Try a few jobs before you finish high school.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Dream and pursue your dreams.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Always do the right thing.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"/>
            </a:pPr>
            <a:r>
              <a:rPr lang="en-US" sz="3100" dirty="0">
                <a:latin typeface="Trebuchet MS"/>
                <a:ea typeface="Calibri"/>
                <a:cs typeface="Times New Roman"/>
              </a:rPr>
              <a:t>Volunteer for community service.</a:t>
            </a:r>
            <a:endParaRPr lang="en-US" sz="15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6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171</TotalTime>
  <Words>159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Preparing for the Real World</vt:lpstr>
      <vt:lpstr>Skills of Success</vt:lpstr>
      <vt:lpstr>Common Denominators of Success</vt:lpstr>
      <vt:lpstr>The Art of Conversation</vt:lpstr>
      <vt:lpstr>Meet a Stranger</vt:lpstr>
      <vt:lpstr>Bottom Line…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Real World</dc:title>
  <dc:creator>00, 00</dc:creator>
  <cp:lastModifiedBy>00, 00</cp:lastModifiedBy>
  <cp:revision>7</cp:revision>
  <dcterms:created xsi:type="dcterms:W3CDTF">2012-09-19T18:16:46Z</dcterms:created>
  <dcterms:modified xsi:type="dcterms:W3CDTF">2013-02-27T21:51:57Z</dcterms:modified>
</cp:coreProperties>
</file>