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1425-EBE1-4D4B-AE1D-59BBE332577D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813F-87D3-400D-971C-5120A3D382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1425-EBE1-4D4B-AE1D-59BBE332577D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813F-87D3-400D-971C-5120A3D382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1425-EBE1-4D4B-AE1D-59BBE332577D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813F-87D3-400D-971C-5120A3D382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1425-EBE1-4D4B-AE1D-59BBE332577D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813F-87D3-400D-971C-5120A3D382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1425-EBE1-4D4B-AE1D-59BBE332577D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813F-87D3-400D-971C-5120A3D382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1425-EBE1-4D4B-AE1D-59BBE332577D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813F-87D3-400D-971C-5120A3D382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1425-EBE1-4D4B-AE1D-59BBE332577D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813F-87D3-400D-971C-5120A3D382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1425-EBE1-4D4B-AE1D-59BBE332577D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813F-87D3-400D-971C-5120A3D382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1425-EBE1-4D4B-AE1D-59BBE332577D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813F-87D3-400D-971C-5120A3D382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1425-EBE1-4D4B-AE1D-59BBE332577D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813F-87D3-400D-971C-5120A3D382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1425-EBE1-4D4B-AE1D-59BBE332577D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74813F-87D3-400D-971C-5120A3D382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074813F-87D3-400D-971C-5120A3D3828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EBD1425-EBE1-4D4B-AE1D-59BBE332577D}" type="datetimeFigureOut">
              <a:rPr lang="en-US" smtClean="0"/>
              <a:t>3/12/2012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2800"/>
            <a:ext cx="7543800" cy="1146175"/>
          </a:xfrm>
        </p:spPr>
        <p:txBody>
          <a:bodyPr/>
          <a:lstStyle/>
          <a:p>
            <a:r>
              <a:rPr lang="en-US" dirty="0" smtClean="0"/>
              <a:t>Pastry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t="3326" r="4627" b="4434"/>
          <a:stretch/>
        </p:blipFill>
        <p:spPr bwMode="auto">
          <a:xfrm>
            <a:off x="4114800" y="685800"/>
            <a:ext cx="3574473" cy="328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20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 in dough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143000"/>
          </a:xfrm>
        </p:spPr>
        <p:txBody>
          <a:bodyPr/>
          <a:lstStyle/>
          <a:p>
            <a:r>
              <a:rPr lang="en-US" dirty="0" smtClean="0"/>
              <a:t>Danish, croissant, puff pastry (can purchase frozen)</a:t>
            </a:r>
          </a:p>
          <a:p>
            <a:r>
              <a:rPr lang="en-US" dirty="0" smtClean="0"/>
              <a:t>Roll, spread with butter, fold, chill, repeat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3048000" cy="229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05200"/>
            <a:ext cx="3749363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4833938"/>
            <a:ext cx="36385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0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Phyllo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thin – used for baklava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073" y="3857625"/>
            <a:ext cx="43815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43200"/>
            <a:ext cx="2787651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76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 a choux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Batter used to make éclairs and cream puffs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2953323" cy="196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012" y="2528888"/>
            <a:ext cx="2491511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3004794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1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338</TotalTime>
  <Words>46</Words>
  <Application>Microsoft Office PowerPoint</Application>
  <PresentationFormat>On-screen Show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Adjacency</vt:lpstr>
      <vt:lpstr>Pastry</vt:lpstr>
      <vt:lpstr>Roll in dough</vt:lpstr>
      <vt:lpstr>Phyllo</vt:lpstr>
      <vt:lpstr>Pate a choux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Pastry</dc:title>
  <dc:creator>Teacher</dc:creator>
  <cp:lastModifiedBy>Teacher</cp:lastModifiedBy>
  <cp:revision>4</cp:revision>
  <dcterms:created xsi:type="dcterms:W3CDTF">2012-03-12T13:36:25Z</dcterms:created>
  <dcterms:modified xsi:type="dcterms:W3CDTF">2012-03-12T19:14:48Z</dcterms:modified>
</cp:coreProperties>
</file>