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>
      <p:cViewPr varScale="1">
        <p:scale>
          <a:sx n="55" d="100"/>
          <a:sy n="55" d="100"/>
        </p:scale>
        <p:origin x="1032" y="-1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5CBF1C-BDA0-4A18-A299-C5522FD528D8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5DEC84F-7A2E-47C9-B05F-E246213B7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82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283B6-9BC6-4FD0-B3DB-66D73D76FE4D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B145A-8AAC-4C48-B7A0-61466FE9D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47D5-9082-43AC-886A-DD7A7CEA536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76C-EEFB-4C1D-AF92-797192D6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79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47D5-9082-43AC-886A-DD7A7CEA536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76C-EEFB-4C1D-AF92-797192D6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02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47D5-9082-43AC-886A-DD7A7CEA536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76C-EEFB-4C1D-AF92-797192D6260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0504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47D5-9082-43AC-886A-DD7A7CEA536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76C-EEFB-4C1D-AF92-797192D6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90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47D5-9082-43AC-886A-DD7A7CEA536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76C-EEFB-4C1D-AF92-797192D6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57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47D5-9082-43AC-886A-DD7A7CEA536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76C-EEFB-4C1D-AF92-797192D6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53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47D5-9082-43AC-886A-DD7A7CEA536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76C-EEFB-4C1D-AF92-797192D6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842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47D5-9082-43AC-886A-DD7A7CEA536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76C-EEFB-4C1D-AF92-797192D6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906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47D5-9082-43AC-886A-DD7A7CEA536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76C-EEFB-4C1D-AF92-797192D6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6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47D5-9082-43AC-886A-DD7A7CEA536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76C-EEFB-4C1D-AF92-797192D6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1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47D5-9082-43AC-886A-DD7A7CEA536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76C-EEFB-4C1D-AF92-797192D6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08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47D5-9082-43AC-886A-DD7A7CEA536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76C-EEFB-4C1D-AF92-797192D6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75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47D5-9082-43AC-886A-DD7A7CEA536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76C-EEFB-4C1D-AF92-797192D6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7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47D5-9082-43AC-886A-DD7A7CEA536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76C-EEFB-4C1D-AF92-797192D6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8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47D5-9082-43AC-886A-DD7A7CEA536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76C-EEFB-4C1D-AF92-797192D6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42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47D5-9082-43AC-886A-DD7A7CEA536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76C-EEFB-4C1D-AF92-797192D6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1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C47D5-9082-43AC-886A-DD7A7CEA536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A76C-EEFB-4C1D-AF92-797192D6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0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F2C47D5-9082-43AC-886A-DD7A7CEA536A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0A76C-EEFB-4C1D-AF92-797192D6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203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  <p:sldLayoutId id="2147483759" r:id="rId18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 Roles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1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 Cook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28650" y="1295400"/>
            <a:ext cx="7886700" cy="495300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b="1" dirty="0" smtClean="0"/>
              <a:t>Fills out lab plan, assisted by the Assistant Cook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b="1" dirty="0" smtClean="0"/>
              <a:t>Turns in lab plan, on planning day and lab days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b="1" dirty="0" smtClean="0"/>
              <a:t>Leads team members </a:t>
            </a:r>
            <a:r>
              <a:rPr lang="en-US" sz="2400" b="1" dirty="0"/>
              <a:t>during the </a:t>
            </a:r>
            <a:r>
              <a:rPr lang="en-US" sz="2400" b="1" dirty="0" smtClean="0"/>
              <a:t>lab, making sure everyone is working at all times</a:t>
            </a:r>
            <a:endParaRPr lang="en-US" sz="2400" b="1" dirty="0"/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b="1" dirty="0"/>
              <a:t>Does the bulk of the </a:t>
            </a:r>
            <a:r>
              <a:rPr lang="en-US" sz="2400" b="1" dirty="0" smtClean="0"/>
              <a:t>cooking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b="1" dirty="0" smtClean="0"/>
              <a:t>Cleans appliances </a:t>
            </a:r>
            <a:endParaRPr lang="en-US" sz="2400" b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b="1" dirty="0" smtClean="0"/>
              <a:t>Kitchen </a:t>
            </a:r>
            <a:r>
              <a:rPr lang="en-US" sz="2400" b="1" dirty="0" smtClean="0"/>
              <a:t>Equipment set up</a:t>
            </a:r>
            <a:endParaRPr lang="en-US" sz="24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9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Assistant Cook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27700" y="1447801"/>
            <a:ext cx="6711654" cy="4800606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n-US" sz="2800" b="1" dirty="0" smtClean="0"/>
              <a:t>Assists </a:t>
            </a:r>
            <a:r>
              <a:rPr lang="en-US" sz="2800" b="1" dirty="0"/>
              <a:t>the head cook </a:t>
            </a:r>
            <a:r>
              <a:rPr lang="en-US" sz="2800" b="1" dirty="0" smtClean="0"/>
              <a:t>with lab planning and preparation in </a:t>
            </a:r>
            <a:r>
              <a:rPr lang="en-US" sz="2800" b="1" dirty="0" smtClean="0"/>
              <a:t>lab</a:t>
            </a:r>
            <a:endParaRPr lang="en-US" sz="2800" b="1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800" b="1" dirty="0" smtClean="0"/>
              <a:t>Laundry Duty- retrieves and </a:t>
            </a:r>
            <a:r>
              <a:rPr lang="en-US" sz="2800" b="1" dirty="0" smtClean="0"/>
              <a:t>returns clean/dirty laundry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800" b="1" dirty="0" smtClean="0"/>
              <a:t>Refill </a:t>
            </a:r>
            <a:r>
              <a:rPr lang="en-US" sz="2800" b="1" dirty="0" smtClean="0"/>
              <a:t>stable ingredients</a:t>
            </a:r>
            <a:endParaRPr lang="en-US" sz="2800" b="1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800" b="1" dirty="0"/>
              <a:t>Makes sure oven is preheated when </a:t>
            </a:r>
            <a:r>
              <a:rPr lang="en-US" sz="2800" b="1" dirty="0" smtClean="0"/>
              <a:t>necessary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800" b="1" dirty="0" smtClean="0"/>
              <a:t>Kitchen check pre/post lab</a:t>
            </a:r>
            <a:endParaRPr lang="en-US" sz="28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9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 Runner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304800" y="1447800"/>
            <a:ext cx="8534400" cy="5029200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n-US" b="1" dirty="0"/>
              <a:t>Grabs group folder when you walk in the </a:t>
            </a:r>
            <a:r>
              <a:rPr lang="en-US" b="1" dirty="0" smtClean="0"/>
              <a:t>room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en-US" b="1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b="1" dirty="0"/>
              <a:t>Gets all equipment on the tray to bring to the front to get </a:t>
            </a:r>
            <a:r>
              <a:rPr lang="en-US" b="1" dirty="0" smtClean="0"/>
              <a:t>ingredients</a:t>
            </a:r>
          </a:p>
          <a:p>
            <a:pPr lvl="0">
              <a:buFont typeface="Wingdings" panose="05000000000000000000" pitchFamily="2" charset="2"/>
              <a:buChar char="q"/>
            </a:pPr>
            <a:endParaRPr lang="en-US" b="1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b="1" dirty="0"/>
              <a:t>Measures all </a:t>
            </a:r>
            <a:r>
              <a:rPr lang="en-US" b="1" dirty="0" smtClean="0"/>
              <a:t>ingredients at ingredient table, according to grocery list</a:t>
            </a:r>
          </a:p>
          <a:p>
            <a:pPr>
              <a:buFont typeface="Wingdings" panose="05000000000000000000" pitchFamily="2" charset="2"/>
              <a:buChar char="q"/>
            </a:pPr>
            <a:endParaRPr lang="en-US" b="1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b="1" dirty="0" smtClean="0"/>
              <a:t>Helps Sanitation Specialist  </a:t>
            </a:r>
            <a:r>
              <a:rPr lang="en-US" b="1" dirty="0"/>
              <a:t>with any cleaning, or dries </a:t>
            </a:r>
            <a:r>
              <a:rPr lang="en-US" b="1" dirty="0" smtClean="0"/>
              <a:t>dishes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b="1" dirty="0" smtClean="0"/>
              <a:t>Completes extra duty.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b="1" dirty="0" smtClean="0"/>
              <a:t>Laundry	- clean ingredient table       -   Ice trays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b="1" dirty="0" smtClean="0"/>
              <a:t>Hand back papers          - Sweep </a:t>
            </a:r>
            <a:r>
              <a:rPr lang="en-US" b="1" dirty="0" smtClean="0"/>
              <a:t>around ingredient table      -  Put ingredients away</a:t>
            </a:r>
            <a:endParaRPr lang="en-US" b="1" dirty="0" smtClean="0"/>
          </a:p>
          <a:p>
            <a:pPr lvl="0">
              <a:buFont typeface="Wingdings" panose="05000000000000000000" pitchFamily="2" charset="2"/>
              <a:buChar char="q"/>
            </a:pPr>
            <a:endParaRPr lang="en-US" b="1" dirty="0"/>
          </a:p>
          <a:p>
            <a:pPr lvl="0">
              <a:buFont typeface="Wingdings" panose="05000000000000000000" pitchFamily="2" charset="2"/>
              <a:buChar char="q"/>
            </a:pPr>
            <a:r>
              <a:rPr lang="en-US" b="1" dirty="0"/>
              <a:t>Sets table on Lab Days when we are eating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5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DUTIES OPTION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6572" y="1524000"/>
            <a:ext cx="7954027" cy="4876800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en-US" sz="3200" b="1" dirty="0"/>
              <a:t>Laundry	</a:t>
            </a:r>
            <a:endParaRPr lang="en-US" sz="3200" b="1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b="1" dirty="0" smtClean="0"/>
              <a:t> Ingredient table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800" b="1" dirty="0" smtClean="0"/>
              <a:t>Clean and put ingredients away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800" b="1" dirty="0" smtClean="0"/>
              <a:t>Sweep around ingredient table</a:t>
            </a:r>
            <a:endParaRPr lang="en-US" sz="2800" b="1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b="1" dirty="0" smtClean="0"/>
              <a:t> </a:t>
            </a:r>
            <a:r>
              <a:rPr lang="en-US" sz="3200" b="1" dirty="0"/>
              <a:t>Ice trays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b="1" dirty="0"/>
              <a:t>Hand back papers         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b="1" dirty="0" smtClean="0"/>
              <a:t>Teacher’s choice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b="1" dirty="0" smtClean="0"/>
              <a:t>Free day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0696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Sanitation Specialist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827700" y="1524001"/>
            <a:ext cx="6711654" cy="4724406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b="1" dirty="0" smtClean="0"/>
              <a:t>Assists Cooks</a:t>
            </a:r>
            <a:endParaRPr lang="en-US" sz="32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3200" b="1" dirty="0" smtClean="0"/>
              <a:t>Sets up sanitation station correctly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b="1" dirty="0" smtClean="0"/>
              <a:t>Washes/sanitizes counter before and after cooking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800" b="1" dirty="0" smtClean="0"/>
              <a:t>Wash/rinse sink </a:t>
            </a:r>
            <a:endParaRPr lang="en-US" sz="28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3200" b="1" dirty="0" smtClean="0"/>
              <a:t>Washes dishes as lab progresses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b="1" dirty="0" smtClean="0"/>
              <a:t>Cleans out and dries sink when finished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844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All group members should be taking an active part in the lab. If you are standing around</a:t>
            </a:r>
            <a:r>
              <a:rPr lang="en-US" sz="2800"/>
              <a:t>, </a:t>
            </a:r>
            <a:r>
              <a:rPr lang="en-US" sz="2800" smtClean="0"/>
              <a:t>then </a:t>
            </a:r>
            <a:r>
              <a:rPr lang="en-US" sz="2800" dirty="0"/>
              <a:t>something is wrong. There is always something for you to be cleaning.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No one sits down until your entire kitchen is clean and has been checked by </a:t>
            </a:r>
            <a:r>
              <a:rPr lang="en-US" sz="2800" dirty="0" smtClean="0"/>
              <a:t>the teacher.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542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569</TotalTime>
  <Words>223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Wingdings</vt:lpstr>
      <vt:lpstr>Wingdings 3</vt:lpstr>
      <vt:lpstr>Ion</vt:lpstr>
      <vt:lpstr>Lab Roles</vt:lpstr>
      <vt:lpstr>Head Cook</vt:lpstr>
      <vt:lpstr>Assistant Cook</vt:lpstr>
      <vt:lpstr>Food Runner 1/2</vt:lpstr>
      <vt:lpstr>EXTRA DUTIES OPTION</vt:lpstr>
      <vt:lpstr>Sanitation Specialist</vt:lpstr>
      <vt:lpstr>PowerPoint Presentation</vt:lpstr>
    </vt:vector>
  </TitlesOfParts>
  <Company>La Salle-Peru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Roles</dc:title>
  <dc:creator>Windows User</dc:creator>
  <cp:lastModifiedBy>Susan Stiker</cp:lastModifiedBy>
  <cp:revision>13</cp:revision>
  <cp:lastPrinted>2016-10-03T16:54:20Z</cp:lastPrinted>
  <dcterms:created xsi:type="dcterms:W3CDTF">2012-08-15T13:36:57Z</dcterms:created>
  <dcterms:modified xsi:type="dcterms:W3CDTF">2016-10-03T20:08:16Z</dcterms:modified>
</cp:coreProperties>
</file>