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46629" autoAdjust="0"/>
  </p:normalViewPr>
  <p:slideViewPr>
    <p:cSldViewPr snapToObjects="1">
      <p:cViewPr varScale="1">
        <p:scale>
          <a:sx n="59" d="100"/>
          <a:sy n="59" d="100"/>
        </p:scale>
        <p:origin x="804" y="54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microsoft.com/office/2007/relationships/hdphoto" Target="../media/hdphoto12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7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microsoft.com/office/2007/relationships/hdphoto" Target="../media/hdphoto19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6.wdp"/><Relationship Id="rId5" Type="http://schemas.openxmlformats.org/officeDocument/2006/relationships/image" Target="../media/image19.png"/><Relationship Id="rId15" Type="http://schemas.microsoft.com/office/2007/relationships/hdphoto" Target="../media/hdphoto18.wdp"/><Relationship Id="rId10" Type="http://schemas.openxmlformats.org/officeDocument/2006/relationships/image" Target="../media/image22.png"/><Relationship Id="rId4" Type="http://schemas.microsoft.com/office/2007/relationships/hdphoto" Target="../media/hdphoto15.wdp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88" b="95063" l="31900" r="64700">
                        <a14:foregroundMark x1="34400" y1="84438" x2="34400" y2="84438"/>
                        <a14:backgroundMark x1="33800" y1="60125" x2="34150" y2="61438"/>
                        <a14:backgroundMark x1="32300" y1="60063" x2="3595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2" t="58524" r="34837" b="4550"/>
          <a:stretch/>
        </p:blipFill>
        <p:spPr bwMode="auto">
          <a:xfrm>
            <a:off x="0" y="-34380"/>
            <a:ext cx="9144000" cy="6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129378">
            <a:off x="6537014" y="619839"/>
            <a:ext cx="1774334" cy="16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>
            <a:off x="4326218" y="2552178"/>
            <a:ext cx="3970786" cy="21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6">
            <a:off x="1520727" y="569489"/>
            <a:ext cx="5012932" cy="39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04664"/>
            <a:ext cx="1629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It’s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560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88" b="49188" l="31750" r="64800">
                        <a14:foregroundMark x1="35000" y1="24750" x2="35000" y2="24750"/>
                        <a14:foregroundMark x1="45400" y1="18688" x2="55350" y2="24375"/>
                        <a14:foregroundMark x1="58550" y1="29563" x2="58700" y2="40313"/>
                        <a14:foregroundMark x1="40250" y1="25813" x2="39800" y2="44000"/>
                        <a14:foregroundMark x1="57750" y1="35500" x2="57550" y2="29375"/>
                        <a14:foregroundMark x1="40050" y1="42438" x2="45050" y2="42438"/>
                        <a14:foregroundMark x1="42000" y1="45875" x2="46900" y2="46875"/>
                        <a14:foregroundMark x1="49400" y1="45688" x2="54350" y2="47000"/>
                        <a14:foregroundMark x1="56500" y1="45563" x2="61650" y2="47313"/>
                        <a14:backgroundMark x1="41900" y1="26250" x2="55650" y2="40250"/>
                        <a14:backgroundMark x1="48950" y1="28813" x2="56250" y2="28000"/>
                        <a14:backgroundMark x1="57150" y1="29625" x2="57200" y2="40125"/>
                        <a14:backgroundMark x1="55350" y1="40875" x2="43800" y2="40500"/>
                        <a14:backgroundMark x1="42450" y1="40563" x2="40850" y2="28375"/>
                        <a14:backgroundMark x1="40800" y1="26375" x2="40800" y2="28375"/>
                        <a14:backgroundMark x1="57450" y1="35500" x2="57450" y2="34813"/>
                        <a14:backgroundMark x1="40850" y1="39500" x2="43000" y2="36000"/>
                        <a14:backgroundMark x1="40850" y1="38063" x2="40800" y2="33188"/>
                        <a14:backgroundMark x1="40350" y1="41438" x2="40500" y2="32750"/>
                        <a14:backgroundMark x1="40400" y1="41813" x2="44000" y2="41688"/>
                        <a14:backgroundMark x1="40200" y1="42188" x2="40200" y2="42188"/>
                        <a14:backgroundMark x1="32150" y1="48750" x2="3605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14085" r="34189" b="50270"/>
          <a:stretch/>
        </p:blipFill>
        <p:spPr bwMode="auto">
          <a:xfrm rot="10800000">
            <a:off x="-154067" y="131974"/>
            <a:ext cx="9288524" cy="67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>
            <a:off x="1110095" y="2275708"/>
            <a:ext cx="595817" cy="3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6">
            <a:off x="675774" y="1956739"/>
            <a:ext cx="752191" cy="5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486" y="2557364"/>
            <a:ext cx="1184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Menu: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Soft Pretzel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Dip:</a:t>
            </a:r>
            <a:r>
              <a:rPr lang="en-US" sz="1100" dirty="0">
                <a:latin typeface="Arial Narrow" panose="020B0606020202030204" pitchFamily="34" charset="0"/>
              </a:rPr>
              <a:t> </a:t>
            </a:r>
            <a:r>
              <a:rPr lang="en-US" sz="1100" dirty="0" smtClean="0">
                <a:latin typeface="Arial Narrow" panose="020B0606020202030204" pitchFamily="34" charset="0"/>
              </a:rPr>
              <a:t>Nacho Cheese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Drinks:  Water or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              Sprite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96" y="1842657"/>
            <a:ext cx="43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It’s</a:t>
            </a:r>
            <a:endParaRPr lang="en-US" sz="1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>
            <a:off x="1327635" y="3481398"/>
            <a:ext cx="436053" cy="4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>
            <a:off x="827584" y="3481398"/>
            <a:ext cx="436053" cy="4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79712" y="1520788"/>
            <a:ext cx="1978888" cy="1152128"/>
          </a:xfrm>
          <a:custGeom>
            <a:avLst/>
            <a:gdLst>
              <a:gd name="connsiteX0" fmla="*/ 0 w 1872208"/>
              <a:gd name="connsiteY0" fmla="*/ 0 h 1152128"/>
              <a:gd name="connsiteX1" fmla="*/ 1872208 w 1872208"/>
              <a:gd name="connsiteY1" fmla="*/ 0 h 1152128"/>
              <a:gd name="connsiteX2" fmla="*/ 1872208 w 1872208"/>
              <a:gd name="connsiteY2" fmla="*/ 1152128 h 1152128"/>
              <a:gd name="connsiteX3" fmla="*/ 0 w 1872208"/>
              <a:gd name="connsiteY3" fmla="*/ 1152128 h 1152128"/>
              <a:gd name="connsiteX4" fmla="*/ 0 w 1872208"/>
              <a:gd name="connsiteY4" fmla="*/ 0 h 1152128"/>
              <a:gd name="connsiteX0" fmla="*/ 0 w 1963648"/>
              <a:gd name="connsiteY0" fmla="*/ 0 h 1182608"/>
              <a:gd name="connsiteX1" fmla="*/ 1963648 w 1963648"/>
              <a:gd name="connsiteY1" fmla="*/ 30480 h 1182608"/>
              <a:gd name="connsiteX2" fmla="*/ 1963648 w 1963648"/>
              <a:gd name="connsiteY2" fmla="*/ 1182608 h 1182608"/>
              <a:gd name="connsiteX3" fmla="*/ 91440 w 1963648"/>
              <a:gd name="connsiteY3" fmla="*/ 1182608 h 1182608"/>
              <a:gd name="connsiteX4" fmla="*/ 0 w 1963648"/>
              <a:gd name="connsiteY4" fmla="*/ 0 h 1182608"/>
              <a:gd name="connsiteX0" fmla="*/ 0 w 1963648"/>
              <a:gd name="connsiteY0" fmla="*/ 0 h 1182608"/>
              <a:gd name="connsiteX1" fmla="*/ 1963648 w 1963648"/>
              <a:gd name="connsiteY1" fmla="*/ 30480 h 1182608"/>
              <a:gd name="connsiteX2" fmla="*/ 1963648 w 1963648"/>
              <a:gd name="connsiteY2" fmla="*/ 1182608 h 1182608"/>
              <a:gd name="connsiteX3" fmla="*/ 60960 w 1963648"/>
              <a:gd name="connsiteY3" fmla="*/ 1167368 h 1182608"/>
              <a:gd name="connsiteX4" fmla="*/ 0 w 1963648"/>
              <a:gd name="connsiteY4" fmla="*/ 0 h 1182608"/>
              <a:gd name="connsiteX0" fmla="*/ 0 w 1978888"/>
              <a:gd name="connsiteY0" fmla="*/ 30480 h 1152128"/>
              <a:gd name="connsiteX1" fmla="*/ 1978888 w 1978888"/>
              <a:gd name="connsiteY1" fmla="*/ 0 h 1152128"/>
              <a:gd name="connsiteX2" fmla="*/ 1978888 w 1978888"/>
              <a:gd name="connsiteY2" fmla="*/ 1152128 h 1152128"/>
              <a:gd name="connsiteX3" fmla="*/ 76200 w 1978888"/>
              <a:gd name="connsiteY3" fmla="*/ 1136888 h 1152128"/>
              <a:gd name="connsiteX4" fmla="*/ 0 w 1978888"/>
              <a:gd name="connsiteY4" fmla="*/ 3048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888" h="1152128">
                <a:moveTo>
                  <a:pt x="0" y="30480"/>
                </a:moveTo>
                <a:lnTo>
                  <a:pt x="1978888" y="0"/>
                </a:lnTo>
                <a:lnTo>
                  <a:pt x="1978888" y="1152128"/>
                </a:lnTo>
                <a:lnTo>
                  <a:pt x="76200" y="1136888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95936" y="1530389"/>
            <a:ext cx="1332148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62768" y="2667277"/>
            <a:ext cx="3265316" cy="835586"/>
          </a:xfrm>
          <a:custGeom>
            <a:avLst/>
            <a:gdLst>
              <a:gd name="connsiteX0" fmla="*/ 0 w 3204356"/>
              <a:gd name="connsiteY0" fmla="*/ 0 h 820346"/>
              <a:gd name="connsiteX1" fmla="*/ 3204356 w 3204356"/>
              <a:gd name="connsiteY1" fmla="*/ 0 h 820346"/>
              <a:gd name="connsiteX2" fmla="*/ 3204356 w 3204356"/>
              <a:gd name="connsiteY2" fmla="*/ 820346 h 820346"/>
              <a:gd name="connsiteX3" fmla="*/ 0 w 3204356"/>
              <a:gd name="connsiteY3" fmla="*/ 820346 h 820346"/>
              <a:gd name="connsiteX4" fmla="*/ 0 w 3204356"/>
              <a:gd name="connsiteY4" fmla="*/ 0 h 820346"/>
              <a:gd name="connsiteX0" fmla="*/ 0 w 3265316"/>
              <a:gd name="connsiteY0" fmla="*/ 0 h 820346"/>
              <a:gd name="connsiteX1" fmla="*/ 3265316 w 3265316"/>
              <a:gd name="connsiteY1" fmla="*/ 0 h 820346"/>
              <a:gd name="connsiteX2" fmla="*/ 3265316 w 3265316"/>
              <a:gd name="connsiteY2" fmla="*/ 820346 h 820346"/>
              <a:gd name="connsiteX3" fmla="*/ 60960 w 3265316"/>
              <a:gd name="connsiteY3" fmla="*/ 820346 h 820346"/>
              <a:gd name="connsiteX4" fmla="*/ 0 w 3265316"/>
              <a:gd name="connsiteY4" fmla="*/ 0 h 820346"/>
              <a:gd name="connsiteX0" fmla="*/ 0 w 3280556"/>
              <a:gd name="connsiteY0" fmla="*/ 0 h 835586"/>
              <a:gd name="connsiteX1" fmla="*/ 3280556 w 3280556"/>
              <a:gd name="connsiteY1" fmla="*/ 15240 h 835586"/>
              <a:gd name="connsiteX2" fmla="*/ 3280556 w 3280556"/>
              <a:gd name="connsiteY2" fmla="*/ 835586 h 835586"/>
              <a:gd name="connsiteX3" fmla="*/ 76200 w 3280556"/>
              <a:gd name="connsiteY3" fmla="*/ 835586 h 835586"/>
              <a:gd name="connsiteX4" fmla="*/ 0 w 3280556"/>
              <a:gd name="connsiteY4" fmla="*/ 0 h 835586"/>
              <a:gd name="connsiteX0" fmla="*/ 0 w 3265316"/>
              <a:gd name="connsiteY0" fmla="*/ 0 h 835586"/>
              <a:gd name="connsiteX1" fmla="*/ 3265316 w 3265316"/>
              <a:gd name="connsiteY1" fmla="*/ 15240 h 835586"/>
              <a:gd name="connsiteX2" fmla="*/ 3265316 w 3265316"/>
              <a:gd name="connsiteY2" fmla="*/ 835586 h 835586"/>
              <a:gd name="connsiteX3" fmla="*/ 60960 w 3265316"/>
              <a:gd name="connsiteY3" fmla="*/ 835586 h 835586"/>
              <a:gd name="connsiteX4" fmla="*/ 0 w 3265316"/>
              <a:gd name="connsiteY4" fmla="*/ 0 h 8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316" h="835586">
                <a:moveTo>
                  <a:pt x="0" y="0"/>
                </a:moveTo>
                <a:lnTo>
                  <a:pt x="3265316" y="15240"/>
                </a:lnTo>
                <a:lnTo>
                  <a:pt x="3265316" y="835586"/>
                </a:lnTo>
                <a:lnTo>
                  <a:pt x="60960" y="8355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1074" y="3481397"/>
            <a:ext cx="3204356" cy="1347875"/>
          </a:xfrm>
          <a:custGeom>
            <a:avLst/>
            <a:gdLst>
              <a:gd name="connsiteX0" fmla="*/ 0 w 3204356"/>
              <a:gd name="connsiteY0" fmla="*/ 0 h 1286915"/>
              <a:gd name="connsiteX1" fmla="*/ 3204356 w 3204356"/>
              <a:gd name="connsiteY1" fmla="*/ 0 h 1286915"/>
              <a:gd name="connsiteX2" fmla="*/ 3204356 w 3204356"/>
              <a:gd name="connsiteY2" fmla="*/ 1286915 h 1286915"/>
              <a:gd name="connsiteX3" fmla="*/ 0 w 3204356"/>
              <a:gd name="connsiteY3" fmla="*/ 1286915 h 1286915"/>
              <a:gd name="connsiteX4" fmla="*/ 0 w 3204356"/>
              <a:gd name="connsiteY4" fmla="*/ 0 h 1286915"/>
              <a:gd name="connsiteX0" fmla="*/ 0 w 3204356"/>
              <a:gd name="connsiteY0" fmla="*/ 0 h 1347875"/>
              <a:gd name="connsiteX1" fmla="*/ 3204356 w 3204356"/>
              <a:gd name="connsiteY1" fmla="*/ 0 h 1347875"/>
              <a:gd name="connsiteX2" fmla="*/ 3204356 w 3204356"/>
              <a:gd name="connsiteY2" fmla="*/ 1286915 h 1347875"/>
              <a:gd name="connsiteX3" fmla="*/ 30480 w 3204356"/>
              <a:gd name="connsiteY3" fmla="*/ 1347875 h 1347875"/>
              <a:gd name="connsiteX4" fmla="*/ 0 w 3204356"/>
              <a:gd name="connsiteY4" fmla="*/ 0 h 13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356" h="1347875">
                <a:moveTo>
                  <a:pt x="0" y="0"/>
                </a:moveTo>
                <a:lnTo>
                  <a:pt x="3204356" y="0"/>
                </a:lnTo>
                <a:lnTo>
                  <a:pt x="3204356" y="1286915"/>
                </a:lnTo>
                <a:lnTo>
                  <a:pt x="30480" y="13478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28084" y="3502863"/>
            <a:ext cx="1449876" cy="1265450"/>
          </a:xfrm>
          <a:custGeom>
            <a:avLst/>
            <a:gdLst>
              <a:gd name="connsiteX0" fmla="*/ 0 w 1404156"/>
              <a:gd name="connsiteY0" fmla="*/ 0 h 1265450"/>
              <a:gd name="connsiteX1" fmla="*/ 1404156 w 1404156"/>
              <a:gd name="connsiteY1" fmla="*/ 0 h 1265450"/>
              <a:gd name="connsiteX2" fmla="*/ 1404156 w 1404156"/>
              <a:gd name="connsiteY2" fmla="*/ 1265450 h 1265450"/>
              <a:gd name="connsiteX3" fmla="*/ 0 w 1404156"/>
              <a:gd name="connsiteY3" fmla="*/ 1265450 h 1265450"/>
              <a:gd name="connsiteX4" fmla="*/ 0 w 1404156"/>
              <a:gd name="connsiteY4" fmla="*/ 0 h 1265450"/>
              <a:gd name="connsiteX0" fmla="*/ 0 w 1449876"/>
              <a:gd name="connsiteY0" fmla="*/ 0 h 1265450"/>
              <a:gd name="connsiteX1" fmla="*/ 1449876 w 1449876"/>
              <a:gd name="connsiteY1" fmla="*/ 0 h 1265450"/>
              <a:gd name="connsiteX2" fmla="*/ 1404156 w 1449876"/>
              <a:gd name="connsiteY2" fmla="*/ 1265450 h 1265450"/>
              <a:gd name="connsiteX3" fmla="*/ 0 w 1449876"/>
              <a:gd name="connsiteY3" fmla="*/ 1265450 h 1265450"/>
              <a:gd name="connsiteX4" fmla="*/ 0 w 1449876"/>
              <a:gd name="connsiteY4" fmla="*/ 0 h 12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876" h="1265450">
                <a:moveTo>
                  <a:pt x="0" y="0"/>
                </a:moveTo>
                <a:lnTo>
                  <a:pt x="1449876" y="0"/>
                </a:lnTo>
                <a:lnTo>
                  <a:pt x="1404156" y="1265450"/>
                </a:lnTo>
                <a:lnTo>
                  <a:pt x="0" y="12654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5430" y="1530389"/>
            <a:ext cx="1504822" cy="1972474"/>
          </a:xfrm>
          <a:custGeom>
            <a:avLst/>
            <a:gdLst>
              <a:gd name="connsiteX0" fmla="*/ 0 w 1504822"/>
              <a:gd name="connsiteY0" fmla="*/ 0 h 1972474"/>
              <a:gd name="connsiteX1" fmla="*/ 1504822 w 1504822"/>
              <a:gd name="connsiteY1" fmla="*/ 0 h 1972474"/>
              <a:gd name="connsiteX2" fmla="*/ 1504822 w 1504822"/>
              <a:gd name="connsiteY2" fmla="*/ 1972474 h 1972474"/>
              <a:gd name="connsiteX3" fmla="*/ 0 w 1504822"/>
              <a:gd name="connsiteY3" fmla="*/ 1972474 h 1972474"/>
              <a:gd name="connsiteX4" fmla="*/ 0 w 1504822"/>
              <a:gd name="connsiteY4" fmla="*/ 0 h 1972474"/>
              <a:gd name="connsiteX0" fmla="*/ 0 w 1504822"/>
              <a:gd name="connsiteY0" fmla="*/ 0 h 1972474"/>
              <a:gd name="connsiteX1" fmla="*/ 1504822 w 1504822"/>
              <a:gd name="connsiteY1" fmla="*/ 0 h 1972474"/>
              <a:gd name="connsiteX2" fmla="*/ 1459102 w 1504822"/>
              <a:gd name="connsiteY2" fmla="*/ 1972474 h 1972474"/>
              <a:gd name="connsiteX3" fmla="*/ 0 w 1504822"/>
              <a:gd name="connsiteY3" fmla="*/ 1972474 h 1972474"/>
              <a:gd name="connsiteX4" fmla="*/ 0 w 1504822"/>
              <a:gd name="connsiteY4" fmla="*/ 0 h 197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822" h="1972474">
                <a:moveTo>
                  <a:pt x="0" y="0"/>
                </a:moveTo>
                <a:lnTo>
                  <a:pt x="1504822" y="0"/>
                </a:lnTo>
                <a:lnTo>
                  <a:pt x="1459102" y="1972474"/>
                </a:lnTo>
                <a:lnTo>
                  <a:pt x="0" y="1972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4088" y="1530389"/>
            <a:ext cx="7346" cy="1951008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95936" y="1469430"/>
            <a:ext cx="7346" cy="1213087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2768" y="3467909"/>
            <a:ext cx="4777484" cy="34954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>
            <a:off x="2017048" y="2682517"/>
            <a:ext cx="3311036" cy="0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58337" y="3467909"/>
            <a:ext cx="3673" cy="1361363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2711722" y="4185997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568054">
            <a:off x="2811898" y="4594648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>
            <a:off x="3349726" y="4607470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4218591" y="4567582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138773" y="4434930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478068" y="463172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464804" y="4434929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667096" y="441857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3808688" y="4389203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2914251" y="4382989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>
            <a:off x="3021792" y="458101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3833045" y="4301219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3885903" y="456577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3588913" y="458101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25497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16251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4" y="307495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24898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15652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6" y="306896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26276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17031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5" y="308274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25677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16432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7" y="307675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25516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16271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8" y="307514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24917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15672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0" y="306915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5" y="326115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5" y="316870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4" y="308113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890227" y="325516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890227" y="316271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890226" y="307514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6021438" y="3594838"/>
            <a:ext cx="737323" cy="1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4770781" y="3609020"/>
            <a:ext cx="737323" cy="1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5382849" y="3609020"/>
            <a:ext cx="737323" cy="1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27700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18455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4" y="309698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27101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17856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6" y="309099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28480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19234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5" y="310478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27881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18635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7" y="309879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27720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18475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8" y="309718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27121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17876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0" y="309119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4" y="310317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691787" y="325497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691787" y="316251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5091819" y="324898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5091819" y="315652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5091818" y="306896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283997" y="327081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283997" y="3178362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283996" y="309079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684029" y="326482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684029" y="3172372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684028" y="308480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086568" y="327861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086568" y="318615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086567" y="309859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486600" y="327262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486600" y="318016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486599" y="309260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893741" y="327101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893741" y="317856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893740" y="309099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293773" y="326502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293773" y="317257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293772" y="308500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691786" y="309698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5436330" y="1741488"/>
            <a:ext cx="73732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8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6075213" y="1700809"/>
            <a:ext cx="737323" cy="172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4067944" y="1697903"/>
            <a:ext cx="121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Drinks: $1</a:t>
            </a:r>
            <a:endParaRPr lang="en-US" sz="2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42126" y="1484784"/>
            <a:ext cx="224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Pretzel: $2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Pretzel With Dip: $3</a:t>
            </a:r>
            <a:endParaRPr lang="en-US" sz="2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20502608">
            <a:off x="2325329" y="4267830"/>
            <a:ext cx="221537" cy="4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20502608">
            <a:off x="3383445" y="4257573"/>
            <a:ext cx="221537" cy="4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4263508" y="4237355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4226287" y="441857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21154356">
            <a:off x="3136270" y="4463398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2166588" y="4581128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3455034" y="4520869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76910" y="-51208"/>
            <a:ext cx="7159214" cy="3272512"/>
            <a:chOff x="1223628" y="-51208"/>
            <a:chExt cx="7159214" cy="3272512"/>
          </a:xfrm>
        </p:grpSpPr>
        <p:grpSp>
          <p:nvGrpSpPr>
            <p:cNvPr id="27" name="Group 26"/>
            <p:cNvGrpSpPr/>
            <p:nvPr/>
          </p:nvGrpSpPr>
          <p:grpSpPr>
            <a:xfrm>
              <a:off x="1223628" y="-51208"/>
              <a:ext cx="7159214" cy="3272512"/>
              <a:chOff x="2237994" y="-51208"/>
              <a:chExt cx="7159214" cy="3272512"/>
            </a:xfrm>
          </p:grpSpPr>
          <p:grpSp>
            <p:nvGrpSpPr>
              <p:cNvPr id="6" name="Group 5"/>
              <p:cNvGrpSpPr/>
              <p:nvPr/>
            </p:nvGrpSpPr>
            <p:grpSpPr>
              <a:xfrm rot="16200000">
                <a:off x="4181345" y="-1994559"/>
                <a:ext cx="3272512" cy="7159214"/>
                <a:chOff x="-3780928" y="2013107"/>
                <a:chExt cx="2088233" cy="4517996"/>
              </a:xfrm>
            </p:grpSpPr>
            <p:pic>
              <p:nvPicPr>
                <p:cNvPr id="3" name="Picture 2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6330" b="62559" l="7270" r="51212">
                              <a14:foregroundMark x1="13086" y1="50438" x2="12816" y2="58384"/>
                              <a14:foregroundMark x1="9316" y1="55152" x2="9855" y2="59192"/>
                              <a14:foregroundMark x1="42596" y1="50909" x2="38180" y2="57576"/>
                              <a14:foregroundMark x1="38557" y1="51313" x2="38557" y2="56835"/>
                              <a14:foregroundMark x1="13463" y1="49428" x2="11201" y2="49360"/>
                              <a14:backgroundMark x1="34518" y1="45118" x2="36134" y2="48283"/>
                              <a14:backgroundMark x1="36511" y1="48283" x2="36511" y2="48283"/>
                              <a14:backgroundMark x1="36511" y1="60202" x2="35218" y2="62492"/>
                              <a14:backgroundMark x1="10716" y1="54141" x2="9478" y2="5077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8" t="45832" r="63276" b="37144"/>
                <a:stretch/>
              </p:blipFill>
              <p:spPr bwMode="auto">
                <a:xfrm rot="16200000">
                  <a:off x="-4995809" y="3227988"/>
                  <a:ext cx="4517996" cy="2088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 1"/>
                <p:cNvSpPr/>
                <p:nvPr/>
              </p:nvSpPr>
              <p:spPr>
                <a:xfrm>
                  <a:off x="-3624590" y="2817056"/>
                  <a:ext cx="19191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-3635022" y="4797777"/>
                  <a:ext cx="19191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-3635023" y="5364217"/>
                  <a:ext cx="19191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-3612446" y="2060185"/>
                  <a:ext cx="19191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-2015195" y="2805702"/>
                  <a:ext cx="19191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flipH="1">
                  <a:off x="-2015195" y="4792546"/>
                  <a:ext cx="19191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-2015196" y="5358986"/>
                  <a:ext cx="19191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>
                  <a:off x="-2016732" y="2060848"/>
                  <a:ext cx="19191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8450542" y="1484784"/>
                <a:ext cx="477942" cy="97210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43851" y="168262"/>
              <a:ext cx="13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Front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61562" y="3426238"/>
            <a:ext cx="6934974" cy="3243538"/>
            <a:chOff x="2497565" y="3429002"/>
            <a:chExt cx="6934974" cy="3243538"/>
          </a:xfrm>
        </p:grpSpPr>
        <p:grpSp>
          <p:nvGrpSpPr>
            <p:cNvPr id="26" name="Group 25"/>
            <p:cNvGrpSpPr/>
            <p:nvPr/>
          </p:nvGrpSpPr>
          <p:grpSpPr>
            <a:xfrm>
              <a:off x="2497565" y="3429002"/>
              <a:ext cx="6934974" cy="3243538"/>
              <a:chOff x="2497565" y="3429002"/>
              <a:chExt cx="6934974" cy="3243538"/>
            </a:xfrm>
          </p:grpSpPr>
          <p:grpSp>
            <p:nvGrpSpPr>
              <p:cNvPr id="16" name="Group 15"/>
              <p:cNvGrpSpPr/>
              <p:nvPr/>
            </p:nvGrpSpPr>
            <p:grpSpPr>
              <a:xfrm rot="16200000">
                <a:off x="4343283" y="1583284"/>
                <a:ext cx="3243538" cy="6934974"/>
                <a:chOff x="-2880829" y="2027739"/>
                <a:chExt cx="2650375" cy="5572048"/>
              </a:xfrm>
            </p:grpSpPr>
            <p:pic>
              <p:nvPicPr>
                <p:cNvPr id="5" name="Picture 4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620" b="60404" l="49058" r="91869">
                              <a14:foregroundMark x1="65644" y1="58653" x2="72429" y2="5016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96" t="45832" r="7072" b="37144"/>
                <a:stretch/>
              </p:blipFill>
              <p:spPr bwMode="auto">
                <a:xfrm rot="5400000">
                  <a:off x="-4341665" y="3488575"/>
                  <a:ext cx="5572048" cy="2650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 rot="10800000" flipH="1">
                  <a:off x="-2767102" y="2027739"/>
                  <a:ext cx="300748" cy="431758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0800000" flipH="1">
                  <a:off x="-2767102" y="6345323"/>
                  <a:ext cx="300748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0800000">
                  <a:off x="-672435" y="2027739"/>
                  <a:ext cx="300748" cy="431758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>
                  <a:off x="-672436" y="6350514"/>
                  <a:ext cx="300748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3979" y="4601815"/>
                <a:ext cx="626373" cy="98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391980" y="3603217"/>
              <a:ext cx="1330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Back</a:t>
              </a:r>
              <a:endParaRPr lang="en-US" dirty="0"/>
            </a:p>
          </p:txBody>
        </p:sp>
      </p:grpSp>
      <p:grpSp>
        <p:nvGrpSpPr>
          <p:cNvPr id="16390" name="Group 16389"/>
          <p:cNvGrpSpPr/>
          <p:nvPr/>
        </p:nvGrpSpPr>
        <p:grpSpPr>
          <a:xfrm>
            <a:off x="-5327" y="3916027"/>
            <a:ext cx="2461562" cy="2353472"/>
            <a:chOff x="-3672915" y="-438100"/>
            <a:chExt cx="6134478" cy="5467127"/>
          </a:xfrm>
        </p:grpSpPr>
        <p:pic>
          <p:nvPicPr>
            <p:cNvPr id="34" name="Picture 2" descr="http://www.paper-toy.fr/wp-content/uploads/2011/11/Blog_Paper_Toy_papertoys_Paper_Taco_Customizable_templat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18" b="91650" l="4039" r="28433">
                          <a14:foregroundMark x1="15724" y1="69293" x2="15724" y2="69293"/>
                          <a14:foregroundMark x1="19548" y1="81212" x2="23371" y2="84242"/>
                          <a14:backgroundMark x1="9855" y1="66532" x2="9855" y2="66532"/>
                          <a14:backgroundMark x1="12009" y1="66734" x2="12009" y2="66734"/>
                          <a14:backgroundMark x1="13624" y1="67003" x2="13624" y2="67003"/>
                          <a14:backgroundMark x1="13139" y1="66465" x2="13139" y2="66465"/>
                          <a14:backgroundMark x1="13678" y1="66330" x2="13678" y2="66330"/>
                          <a14:backgroundMark x1="11686" y1="65993" x2="11686" y2="65993"/>
                          <a14:backgroundMark x1="11201" y1="66330" x2="11201" y2="66330"/>
                          <a14:backgroundMark x1="12116" y1="65791" x2="12116" y2="65791"/>
                          <a14:backgroundMark x1="9262" y1="65926" x2="10016" y2="65522"/>
                          <a14:backgroundMark x1="21648" y1="78990" x2="21648" y2="78990"/>
                          <a14:backgroundMark x1="23156" y1="78788" x2="23156" y2="78788"/>
                          <a14:backgroundMark x1="25202" y1="78316" x2="25202" y2="78316"/>
                          <a14:backgroundMark x1="13947" y1="66195" x2="13947" y2="66195"/>
                          <a14:backgroundMark x1="12386" y1="66599" x2="12386" y2="66599"/>
                          <a14:backgroundMark x1="10932" y1="66532" x2="10932" y2="66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" t="64254" r="70810" b="7516"/>
            <a:stretch/>
          </p:blipFill>
          <p:spPr bwMode="auto">
            <a:xfrm>
              <a:off x="-3672915" y="-438100"/>
              <a:ext cx="6134478" cy="546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85" name="Straight Connector 16384"/>
            <p:cNvCxnSpPr/>
            <p:nvPr/>
          </p:nvCxnSpPr>
          <p:spPr>
            <a:xfrm>
              <a:off x="-2376772" y="-103775"/>
              <a:ext cx="1260139" cy="207059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7" name="Parallelogram 16386"/>
            <p:cNvSpPr/>
            <p:nvPr/>
          </p:nvSpPr>
          <p:spPr>
            <a:xfrm rot="11356182" flipH="1" flipV="1">
              <a:off x="-2606453" y="50067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/>
            <p:cNvSpPr/>
            <p:nvPr/>
          </p:nvSpPr>
          <p:spPr>
            <a:xfrm rot="10214464" flipH="1">
              <a:off x="373549" y="2325586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59532" y="2283704"/>
              <a:ext cx="1260139" cy="161428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 rot="16200000">
            <a:off x="5377126" y="4310419"/>
            <a:ext cx="1192419" cy="86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5369">
            <a:off x="4400821" y="4501764"/>
            <a:ext cx="2022470" cy="14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 rot="16200000">
            <a:off x="2614985" y="1149384"/>
            <a:ext cx="936461" cy="5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036">
            <a:off x="2087142" y="1409204"/>
            <a:ext cx="1423458" cy="9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6200000">
            <a:off x="6719766" y="1301821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6200000">
            <a:off x="6741622" y="655453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6200000">
            <a:off x="6719766" y="1984738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4543842">
            <a:off x="5959434" y="5355485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505099" y="5306315"/>
            <a:ext cx="690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It’s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109698" y="17861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PRETZEL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6872430" y="490809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PRETZEL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161657" y="1945469"/>
            <a:ext cx="50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0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52131" y="3817028"/>
            <a:ext cx="7048261" cy="2906786"/>
            <a:chOff x="512071" y="3817028"/>
            <a:chExt cx="7048261" cy="2906786"/>
          </a:xfrm>
        </p:grpSpPr>
        <p:sp>
          <p:nvSpPr>
            <p:cNvPr id="4" name="Rectangle 3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5400000">
              <a:off x="3867872" y="49262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3836474" y="303135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4" name="TextBox 16383"/>
          <p:cNvSpPr txBox="1"/>
          <p:nvPr/>
        </p:nvSpPr>
        <p:spPr>
          <a:xfrm>
            <a:off x="3809484" y="3839346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Bottom</a:t>
            </a:r>
            <a:endParaRPr lang="en-US" dirty="0"/>
          </a:p>
        </p:txBody>
      </p:sp>
      <p:pic>
        <p:nvPicPr>
          <p:cNvPr id="37" name="Picture 36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0" b="62559" l="7270" r="51212">
                        <a14:foregroundMark x1="13086" y1="50438" x2="12816" y2="58384"/>
                        <a14:foregroundMark x1="9316" y1="55152" x2="9855" y2="59192"/>
                        <a14:foregroundMark x1="42596" y1="50909" x2="38180" y2="57576"/>
                        <a14:foregroundMark x1="38557" y1="51313" x2="38557" y2="56835"/>
                        <a14:foregroundMark x1="13463" y1="49428" x2="11201" y2="49360"/>
                        <a14:backgroundMark x1="34518" y1="45118" x2="36134" y2="48283"/>
                        <a14:backgroundMark x1="36511" y1="48283" x2="36511" y2="48283"/>
                        <a14:backgroundMark x1="36511" y1="60202" x2="35218" y2="62492"/>
                        <a14:backgroundMark x1="10716" y1="54141" x2="9478" y2="5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7" t="49953" r="56301" b="41003"/>
          <a:stretch/>
        </p:blipFill>
        <p:spPr bwMode="auto">
          <a:xfrm rot="10800000">
            <a:off x="6552220" y="865972"/>
            <a:ext cx="1524000" cy="17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3568" y="275244"/>
            <a:ext cx="7668852" cy="2906786"/>
            <a:chOff x="512071" y="3817028"/>
            <a:chExt cx="7048261" cy="2906786"/>
          </a:xfrm>
        </p:grpSpPr>
        <p:sp>
          <p:nvSpPr>
            <p:cNvPr id="49" name="Rectangle 48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5400000">
              <a:off x="3867872" y="49262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>
              <a:off x="3836474" y="303135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17838" y="297562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Top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 rot="10800000">
            <a:off x="8352420" y="666894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15512" y="661677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134228" y="4203461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6740" y="4210663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710000" y="986896"/>
            <a:ext cx="4284476" cy="1511444"/>
            <a:chOff x="1785036" y="1909154"/>
            <a:chExt cx="4892627" cy="1511444"/>
          </a:xfrm>
        </p:grpSpPr>
        <p:sp>
          <p:nvSpPr>
            <p:cNvPr id="18" name="Rectangle 17"/>
            <p:cNvSpPr/>
            <p:nvPr/>
          </p:nvSpPr>
          <p:spPr>
            <a:xfrm>
              <a:off x="1785036" y="1909154"/>
              <a:ext cx="4892627" cy="1511444"/>
            </a:xfrm>
            <a:prstGeom prst="rect">
              <a:avLst/>
            </a:prstGeom>
            <a:pattFill prst="wdDnDiag">
              <a:fgClr>
                <a:srgbClr val="191919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3107" y="2341711"/>
              <a:ext cx="43564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91919"/>
                  </a:solidFill>
                </a:rPr>
                <a:t>Cut this part out to create the “bank” for the money you will collect.  </a:t>
              </a:r>
              <a:endParaRPr lang="en-US" sz="1600" b="1" dirty="0">
                <a:solidFill>
                  <a:srgbClr val="1919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7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62</Words>
  <Application>Microsoft Office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MV Boli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Susan Stiker</cp:lastModifiedBy>
  <cp:revision>114</cp:revision>
  <cp:lastPrinted>2015-11-04T16:59:42Z</cp:lastPrinted>
  <dcterms:modified xsi:type="dcterms:W3CDTF">2017-11-08T14:12:17Z</dcterms:modified>
</cp:coreProperties>
</file>