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Questrial" panose="020B0604020202020204" charset="0"/>
      <p:regular r:id="rId17"/>
    </p:embeddedFont>
    <p:embeddedFont>
      <p:font typeface="Covered By Your Grac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hape 119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hape 127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hape 134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Shape 135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ts val="17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4/Pancake_and_crumpe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teaspot.com/about-te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4/Pancake_and_crumpe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4/Pancake_and_crumpe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914400" y="685800"/>
            <a:ext cx="7315200" cy="28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BREAKFAST FOODS</a:t>
            </a:r>
            <a:br>
              <a:rPr lang="en-US" sz="6600" b="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</a:br>
            <a:r>
              <a:rPr lang="en-US" sz="6600" b="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&amp; DRINKS</a:t>
            </a:r>
            <a:r>
              <a:rPr lang="en-US" sz="6600" b="0" i="0" u="none" strike="noStrike" cap="none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/>
            </a:r>
            <a:br>
              <a:rPr lang="en-US" sz="6600" b="0" i="0" u="none" strike="noStrike" cap="none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</a:br>
            <a:r>
              <a:rPr lang="en-US" sz="3600" b="0" i="0" u="none" strike="noStrike" cap="none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1.2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Chapter 1: Breakfast Foods &amp; Sandwiches</a:t>
            </a:r>
          </a:p>
        </p:txBody>
      </p:sp>
      <p:pic>
        <p:nvPicPr>
          <p:cNvPr id="146" name="Shape 146" descr="File:Pancake and crumpet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650" y="4086250"/>
            <a:ext cx="1633500" cy="1458900"/>
          </a:xfrm>
          <a:prstGeom prst="rect">
            <a:avLst/>
          </a:prstGeom>
          <a:noFill/>
          <a:ln w="38100" cap="sq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7600" y="4105313"/>
            <a:ext cx="2227200" cy="1420800"/>
          </a:xfrm>
          <a:prstGeom prst="rect">
            <a:avLst/>
          </a:prstGeom>
          <a:noFill/>
          <a:ln w="38100" cap="sq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48" name="Shape 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8248" y="4074660"/>
            <a:ext cx="2227200" cy="1482101"/>
          </a:xfrm>
          <a:prstGeom prst="rect">
            <a:avLst/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Breakfast Beverages: Coffee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4343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Coffee beans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Degree of roasting determines flavor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Americans typically prefer medium-roast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Europeans- dark roast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AutoNum type="arabi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right proportion of water to ground coffee beans</a:t>
            </a: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AutoNum type="arabi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Start with fresh, cold water</a:t>
            </a: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AutoNum type="arabi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Brewing temp of 195-200°</a:t>
            </a:r>
          </a:p>
          <a:p>
            <a:pPr marL="514350" marR="0" lvl="0" indent="-5143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AutoNum type="arabicPeriod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AVOID HOLDING FOR MORE THAN   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 HOUR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Breakfast Beverages: </a:t>
            </a:r>
            <a:r>
              <a:rPr lang="en-US" sz="3600" b="0" i="0" u="sng" strike="noStrike" cap="none">
                <a:solidFill>
                  <a:schemeClr val="hlink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  <a:hlinkClick r:id="rId3"/>
              </a:rPr>
              <a:t>Teas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Steep tea for </a:t>
            </a:r>
            <a:r>
              <a:rPr lang="en-US" sz="20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approximately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 minutes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(dependent on type of tea) at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175°F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Black tea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Tea leaves that have been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fermented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Green tea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Tea leaves that are </a:t>
            </a:r>
            <a:r>
              <a:rPr lang="en-US" sz="20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fermented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Herbal tea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Made from many different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fruits and herbs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Naturally caffeine-free.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240" name="Shape 240" descr="te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362200"/>
            <a:ext cx="3219450" cy="260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1066800" y="6248400"/>
            <a:ext cx="7239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typically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or less of the caffeine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that of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Breakfast Beverages: Chocolate-Based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Hot chocolate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made from actual chocolate bars.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Hot cocoa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made from the powder of the cacao bean.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250" name="Shape 250" descr="coca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775" y="4703775"/>
            <a:ext cx="2628900" cy="17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coc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0075" y="3952875"/>
            <a:ext cx="1743000" cy="26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Section 1.2 Summary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9"/>
              <a:buFont typeface="Noto Sans Symbols"/>
              <a:buChar char="◻"/>
            </a:pPr>
            <a:r>
              <a:rPr lang="en-US" sz="2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Pancakes, waffles, crêpes, and French toast are the primary breakfast foods aside from eggs.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79"/>
              <a:buFont typeface="Noto Sans Symbols"/>
              <a:buChar char="◻"/>
            </a:pPr>
            <a:r>
              <a:rPr lang="en-US" sz="2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Bacon, sausage, ham, Canadian bacon, and fish make up the traditional breakfast meats. 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79"/>
              <a:buFont typeface="Noto Sans Symbols"/>
              <a:buChar char="◻"/>
            </a:pPr>
            <a:r>
              <a:rPr lang="en-US" sz="2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Hash is traditionally a combination of meat, potatoes, and onion.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79"/>
              <a:buFont typeface="Noto Sans Symbols"/>
              <a:buChar char="◻"/>
            </a:pPr>
            <a:r>
              <a:rPr lang="en-US" sz="2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Potatoes have two traditional forms for breakfast: hashed brown and home-fried.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79"/>
              <a:buFont typeface="Noto Sans Symbols"/>
              <a:buChar char="◻"/>
            </a:pPr>
            <a:r>
              <a:rPr lang="en-US" sz="2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hot and cold cereals are popular breakfast foods. They are healthy and relatively easy to prepare.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79"/>
              <a:buFont typeface="Noto Sans Symbols"/>
              <a:buChar char="◻"/>
            </a:pPr>
            <a:r>
              <a:rPr lang="en-US" sz="2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hot beverages are coffee, tea, and cocoa.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22"/>
              <a:buFont typeface="Noto Sans Symbols"/>
              <a:buNone/>
            </a:pPr>
            <a:endParaRPr sz="187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Breakfast Food and Sandwiches</a:t>
            </a:r>
          </a:p>
        </p:txBody>
      </p:sp>
      <p:pic>
        <p:nvPicPr>
          <p:cNvPr id="261" name="Shape 261" descr="C:\Users\Schwartz Family\Documents\GSPS\EL_NRA\Shutterstock Downloads_Year 2\shutterstock_413036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863" y="38100"/>
            <a:ext cx="2189162" cy="145415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Pancakes &amp; Crêpes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pancakes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a medium-weight pour batter, and cook them on an open, lightly oiled griddle.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Crêpes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 very thin pancake-type item with a high egg content. Crêpes are traditionally cooked in a lightly oiled, very hot sauté pan.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Swedish pancakes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a slightly sweetened batter that is a bit heavier than a crêpe batter.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157" name="Shape 157" descr="File:Pancake and crumpet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52388"/>
            <a:ext cx="1633538" cy="1458912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Waffles &amp; French Toast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waffles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use a medium-weight pour batter. Cook waffles in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waffle maker/iron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French toast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sliced bread dipped in an egg-and-milk mixture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Cook French toast on a lightly-oiled griddle or flat pan, or pan-fry it in clarified butter in a hot sauté pan.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 pancakes, crêpes , waffles, and French toast with butter and syrup, powdered sugar, fresh fruit, or whipped cream. 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166" name="Shape 166" descr="File:Pancake and crumpet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52388"/>
            <a:ext cx="1633538" cy="1458912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 Breakfast Meats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Cook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bacon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until it is crisp and then drain it of fat.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⬜"/>
            </a:pP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Bacon is about </a:t>
            </a: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70% fat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 shrinkage will occur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Cook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sausage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completely through.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Canadian bacon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boneless pork loin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that has been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cured and smoked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Cook it the same way as ham. 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Fish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such as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smoked salmon or trout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generally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served cold 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breakfast and brunch menus.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4513" y="26988"/>
            <a:ext cx="2227262" cy="1420812"/>
          </a:xfrm>
          <a:prstGeom prst="rect">
            <a:avLst/>
          </a:prstGeom>
          <a:noFill/>
          <a:ln w="38100" cap="sq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Breakfast Starches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Hash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a mixture of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chopped meat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(fresh, smoked, or cured),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potatoes, and onions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Prepare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hash browns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steaming or simmering potatoes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lightly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salted water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then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peeling, chilling, and shredding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them. Cook the shredded potato on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lightly oiled griddle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medium heat to a light-golden brown on both sides.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184" name="Shape 184" descr="h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800600"/>
            <a:ext cx="2667000" cy="17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hash 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1" y="4800600"/>
            <a:ext cx="2438400" cy="182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Breakfast Starches </a:t>
            </a:r>
            <a:r>
              <a:rPr lang="en-US" sz="28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(cont.)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wide variety of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cold cereals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featuring oat bran and granola are common breakfast requests.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There are two types of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hot cereal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whole, cracked, or flaked and granular. When preparing hot cereal, be sure to measure the correct amount of water, salt, and cereal.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22"/>
              <a:buFont typeface="Noto Sans Symbols"/>
              <a:buNone/>
            </a:pPr>
            <a:endParaRPr sz="237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22"/>
              <a:buFont typeface="Noto Sans Symbols"/>
              <a:buNone/>
            </a:pPr>
            <a:endParaRPr sz="237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113" y="49213"/>
            <a:ext cx="2085975" cy="1452562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Breakfast Starches </a:t>
            </a:r>
            <a:r>
              <a:rPr lang="en-US" sz="28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(cont.)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6106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"/>
              <a:buFont typeface="Noto Sans Symbols"/>
              <a:buNone/>
            </a:pPr>
            <a:endParaRPr sz="7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Breakfast breads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range from simple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sliced toast, bagels, biscuits, muffins, croissants, doughnuts, cornbread, coffeecake, English muffins,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sweet rolls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among many others.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◻"/>
            </a:pPr>
            <a: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Serve hot or warm, accompanied by butter, honey, cream cheese, or jam.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Store bread between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75-85°F</a:t>
            </a:r>
            <a:b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32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French bread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 other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hard-crusted bread </a:t>
            </a:r>
          </a:p>
          <a:p>
            <a:pPr marL="320040" marR="0" lvl="0" indent="-32004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day it is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delivered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baked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22"/>
              <a:buFont typeface="Noto Sans Symbols"/>
              <a:buNone/>
            </a:pPr>
            <a:endParaRPr sz="237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22"/>
              <a:buFont typeface="Noto Sans Symbols"/>
              <a:buNone/>
            </a:pPr>
            <a:endParaRPr sz="237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113" y="49213"/>
            <a:ext cx="2085975" cy="1452562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Breakfast Beverages: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Coffee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Tea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Cocoa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Both coffee and tea contain caffeine, which is a stimulant.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◻"/>
            </a:pPr>
            <a:r>
              <a:rPr lang="en-US"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One cup of tea has about half the caffeine contained in a cup of coffee.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47625"/>
            <a:ext cx="1720850" cy="1489075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Breakfast Beverages: Coffee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Coffee beans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Berries of a tropical shrub that are roasted to develop their flavor.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Coffee “berries” are called coffee cherries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1.2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524000"/>
            <a:ext cx="2819400" cy="50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728</Words>
  <Application>Microsoft Office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Questrial</vt:lpstr>
      <vt:lpstr>Covered By Your Grace</vt:lpstr>
      <vt:lpstr>Noto Sans Symbols</vt:lpstr>
      <vt:lpstr>Calibri</vt:lpstr>
      <vt:lpstr>Arial Black</vt:lpstr>
      <vt:lpstr>Median</vt:lpstr>
      <vt:lpstr>Median</vt:lpstr>
      <vt:lpstr>BREAKFAST FOODS &amp; DRINKS 1.2</vt:lpstr>
      <vt:lpstr>Pancakes &amp; Crêpes</vt:lpstr>
      <vt:lpstr>Waffles &amp; French Toast</vt:lpstr>
      <vt:lpstr>  Breakfast Meats</vt:lpstr>
      <vt:lpstr>Breakfast Starches</vt:lpstr>
      <vt:lpstr>Breakfast Starches (cont.)</vt:lpstr>
      <vt:lpstr>Breakfast Starches (cont.)</vt:lpstr>
      <vt:lpstr>Hot Breakfast Beverages:</vt:lpstr>
      <vt:lpstr>Hot Breakfast Beverages: Coffee</vt:lpstr>
      <vt:lpstr>Hot Breakfast Beverages: Coffee</vt:lpstr>
      <vt:lpstr>Hot Breakfast Beverages: Teas</vt:lpstr>
      <vt:lpstr>Hot Breakfast Beverages: Chocolate-Based</vt:lpstr>
      <vt:lpstr>Section 1.2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FOODS &amp; DRINKS 1.2</dc:title>
  <dc:creator>Susan Stiker</dc:creator>
  <cp:lastModifiedBy>Susan Stiker</cp:lastModifiedBy>
  <cp:revision>1</cp:revision>
  <dcterms:modified xsi:type="dcterms:W3CDTF">2017-12-14T18:36:15Z</dcterms:modified>
</cp:coreProperties>
</file>