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F995E8-0217-4774-84D4-68D934EA04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C548DF-0C0B-498C-B1EB-F025F0F84E66}" type="datetimeFigureOut">
              <a:rPr lang="en-US" smtClean="0"/>
              <a:pPr/>
              <a:t>1/26/2011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F995E8-0217-4774-84D4-68D934EA04F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BC548DF-0C0B-498C-B1EB-F025F0F84E66}" type="datetimeFigureOut">
              <a:rPr lang="en-US" smtClean="0"/>
              <a:pPr/>
              <a:t>1/26/2011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F995E8-0217-4774-84D4-68D934EA04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a:t>
            </a:r>
            <a:endParaRPr lang="en-US" dirty="0"/>
          </a:p>
        </p:txBody>
      </p:sp>
      <p:sp>
        <p:nvSpPr>
          <p:cNvPr id="3" name="Subtitle 2"/>
          <p:cNvSpPr>
            <a:spLocks noGrp="1"/>
          </p:cNvSpPr>
          <p:nvPr>
            <p:ph type="subTitle" idx="1"/>
          </p:nvPr>
        </p:nvSpPr>
        <p:spPr>
          <a:xfrm>
            <a:off x="6705600" y="3685032"/>
            <a:ext cx="1789176" cy="914400"/>
          </a:xfrm>
        </p:spPr>
        <p:txBody>
          <a:bodyPr/>
          <a:lstStyle/>
          <a:p>
            <a:r>
              <a:rPr lang="en-US" dirty="0" smtClean="0"/>
              <a:t>Chapter 7</a:t>
            </a:r>
            <a:endParaRPr lang="en-US" dirty="0"/>
          </a:p>
        </p:txBody>
      </p:sp>
      <p:pic>
        <p:nvPicPr>
          <p:cNvPr id="1028" name="Picture 4" descr="http://t1.gstatic.com/images?q=tbn:ANd9GcRRE4OW8-qGj0ypJipSnOL6BvLzQdS5DgaEu0KNFfkCUZ9itUqwTQ"/>
          <p:cNvPicPr>
            <a:picLocks noChangeAspect="1" noChangeArrowheads="1"/>
          </p:cNvPicPr>
          <p:nvPr/>
        </p:nvPicPr>
        <p:blipFill>
          <a:blip r:embed="rId2" cstate="print"/>
          <a:srcRect/>
          <a:stretch>
            <a:fillRect/>
          </a:stretch>
        </p:blipFill>
        <p:spPr bwMode="auto">
          <a:xfrm>
            <a:off x="990600" y="3733800"/>
            <a:ext cx="3352800" cy="22311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8. When I have a problem, I:</a:t>
            </a:r>
          </a:p>
          <a:p>
            <a:pPr>
              <a:buNone/>
            </a:pPr>
            <a:endParaRPr lang="en-US" dirty="0" smtClean="0"/>
          </a:p>
          <a:p>
            <a:pPr>
              <a:buNone/>
            </a:pPr>
            <a:r>
              <a:rPr lang="en-US" dirty="0" smtClean="0"/>
              <a:t>a) Decide the direction I want to go in</a:t>
            </a:r>
          </a:p>
          <a:p>
            <a:pPr>
              <a:buNone/>
            </a:pPr>
            <a:r>
              <a:rPr lang="en-US" dirty="0" smtClean="0"/>
              <a:t>b) Try to come up with some creative new 	ideas</a:t>
            </a:r>
          </a:p>
          <a:p>
            <a:pPr>
              <a:buNone/>
            </a:pPr>
            <a:r>
              <a:rPr lang="en-US" dirty="0" smtClean="0"/>
              <a:t>c) Ask for help from my co-workers </a:t>
            </a:r>
          </a:p>
          <a:p>
            <a:pPr>
              <a:buNone/>
            </a:pPr>
            <a:r>
              <a:rPr lang="en-US" dirty="0" smtClean="0"/>
              <a:t>d) Look for information on how similar 	problems have been dealt with in the 	past so I can determine the next 	logical steps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9. In a meeting I usually:</a:t>
            </a:r>
          </a:p>
          <a:p>
            <a:endParaRPr lang="en-US" dirty="0" smtClean="0"/>
          </a:p>
          <a:p>
            <a:pPr>
              <a:buNone/>
            </a:pPr>
            <a:r>
              <a:rPr lang="en-US" dirty="0" smtClean="0"/>
              <a:t>a) Take charge</a:t>
            </a:r>
          </a:p>
          <a:p>
            <a:pPr>
              <a:buNone/>
            </a:pPr>
            <a:r>
              <a:rPr lang="en-US" dirty="0" smtClean="0"/>
              <a:t>b) Provide a little humor or fun</a:t>
            </a:r>
          </a:p>
          <a:p>
            <a:pPr>
              <a:buNone/>
            </a:pPr>
            <a:r>
              <a:rPr lang="en-US" dirty="0" smtClean="0"/>
              <a:t>c) Ask questions to make sure that the 	viewpoints of everyone are included</a:t>
            </a:r>
          </a:p>
          <a:p>
            <a:pPr>
              <a:buNone/>
            </a:pPr>
            <a:r>
              <a:rPr lang="en-US" dirty="0" smtClean="0"/>
              <a:t>d) Stick to the schedule to make sure we 	don’t miss any details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10. If I don’t get something I need to do my 	job, I:</a:t>
            </a:r>
          </a:p>
          <a:p>
            <a:endParaRPr lang="en-US" dirty="0" smtClean="0"/>
          </a:p>
          <a:p>
            <a:pPr>
              <a:buNone/>
            </a:pPr>
            <a:r>
              <a:rPr lang="en-US" dirty="0" smtClean="0"/>
              <a:t>a) Tell my boss exactly what I need and 	make sure I get it </a:t>
            </a:r>
          </a:p>
          <a:p>
            <a:pPr>
              <a:buNone/>
            </a:pPr>
            <a:r>
              <a:rPr lang="en-US" dirty="0" smtClean="0"/>
              <a:t>b) Develop creative ways to get things done</a:t>
            </a:r>
          </a:p>
          <a:p>
            <a:pPr>
              <a:buNone/>
            </a:pPr>
            <a:r>
              <a:rPr lang="en-US" dirty="0" smtClean="0"/>
              <a:t>c) Do my best to get my work done even if I 	don’t have everything I need</a:t>
            </a:r>
          </a:p>
          <a:p>
            <a:pPr>
              <a:buNone/>
            </a:pPr>
            <a:r>
              <a:rPr lang="en-US" dirty="0" smtClean="0"/>
              <a:t>d) Give a detailed list to my boss of what I 	need, when I need it, and why I need it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11. When my boss invites me out to 	lunch, I:</a:t>
            </a:r>
          </a:p>
          <a:p>
            <a:endParaRPr lang="en-US" dirty="0" smtClean="0"/>
          </a:p>
          <a:p>
            <a:pPr>
              <a:buNone/>
            </a:pPr>
            <a:r>
              <a:rPr lang="en-US" dirty="0" smtClean="0"/>
              <a:t>a) Stick to business topics</a:t>
            </a:r>
          </a:p>
          <a:p>
            <a:pPr>
              <a:buNone/>
            </a:pPr>
            <a:r>
              <a:rPr lang="en-US" dirty="0" smtClean="0"/>
              <a:t>b) Think it will be fun</a:t>
            </a:r>
          </a:p>
          <a:p>
            <a:pPr>
              <a:buNone/>
            </a:pPr>
            <a:r>
              <a:rPr lang="en-US" dirty="0" smtClean="0"/>
              <a:t>c) Look forward to talking to my boss and 	getting to know her better </a:t>
            </a:r>
          </a:p>
          <a:p>
            <a:pPr>
              <a:buNone/>
            </a:pPr>
            <a:r>
              <a:rPr lang="en-US" dirty="0" smtClean="0"/>
              <a:t>d) Prepare an update of the details and 	progress of my current projects to 	review</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12. When someone makes a mistake, I:</a:t>
            </a:r>
          </a:p>
          <a:p>
            <a:pPr>
              <a:buNone/>
            </a:pPr>
            <a:endParaRPr lang="en-US" dirty="0" smtClean="0"/>
          </a:p>
          <a:p>
            <a:pPr>
              <a:buNone/>
            </a:pPr>
            <a:r>
              <a:rPr lang="en-US" dirty="0" smtClean="0"/>
              <a:t>a) Tell them </a:t>
            </a:r>
          </a:p>
          <a:p>
            <a:pPr>
              <a:buNone/>
            </a:pPr>
            <a:r>
              <a:rPr lang="en-US" dirty="0" smtClean="0"/>
              <a:t>b) Try to motivate them to do better next 	time</a:t>
            </a:r>
          </a:p>
          <a:p>
            <a:pPr>
              <a:buNone/>
            </a:pPr>
            <a:r>
              <a:rPr lang="en-US" dirty="0" smtClean="0"/>
              <a:t>c) Try to make them feel better about it 	after all everyone makes mistakes</a:t>
            </a:r>
          </a:p>
          <a:p>
            <a:pPr>
              <a:buNone/>
            </a:pPr>
            <a:r>
              <a:rPr lang="en-US" dirty="0" smtClean="0"/>
              <a:t>d) I carefully explain the details of the 	problem and take them step by step 	through the correct solution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13. I would consider quitting my current job if:</a:t>
            </a:r>
          </a:p>
          <a:p>
            <a:pPr>
              <a:buNone/>
            </a:pPr>
            <a:endParaRPr lang="en-US" dirty="0" smtClean="0"/>
          </a:p>
          <a:p>
            <a:pPr>
              <a:buNone/>
            </a:pPr>
            <a:r>
              <a:rPr lang="en-US" dirty="0" smtClean="0"/>
              <a:t>a) I wasn’t promoted as quickly as I think I 	should be</a:t>
            </a:r>
          </a:p>
          <a:p>
            <a:pPr>
              <a:buNone/>
            </a:pPr>
            <a:r>
              <a:rPr lang="en-US" dirty="0" smtClean="0"/>
              <a:t>b) My boss didn’t appreciate my creative 	contributions</a:t>
            </a:r>
          </a:p>
          <a:p>
            <a:pPr>
              <a:buNone/>
            </a:pPr>
            <a:r>
              <a:rPr lang="en-US" dirty="0" smtClean="0"/>
              <a:t>c) I didn’t get along with my co-workers</a:t>
            </a:r>
          </a:p>
          <a:p>
            <a:pPr>
              <a:buNone/>
            </a:pPr>
            <a:r>
              <a:rPr lang="en-US" dirty="0" smtClean="0"/>
              <a:t>d) The company forced me to make rush 	decisions without careful consideration of 	the facts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14. When I consider looking for a new job, I:</a:t>
            </a:r>
          </a:p>
          <a:p>
            <a:pPr>
              <a:buNone/>
            </a:pPr>
            <a:endParaRPr lang="en-US" dirty="0" smtClean="0"/>
          </a:p>
          <a:p>
            <a:pPr>
              <a:buNone/>
            </a:pPr>
            <a:r>
              <a:rPr lang="en-US" dirty="0" smtClean="0"/>
              <a:t>a) Quickly call a placement agency I don’t like to 	waste time on jobs that may not be able to 	offer me what I’m worth </a:t>
            </a:r>
          </a:p>
          <a:p>
            <a:pPr>
              <a:buNone/>
            </a:pPr>
            <a:r>
              <a:rPr lang="en-US" dirty="0" smtClean="0"/>
              <a:t>b) Call my friends and let them know that I’m 	looking they know that I get bored after a 	while at a job so they’re not surprised </a:t>
            </a:r>
          </a:p>
          <a:p>
            <a:pPr>
              <a:buNone/>
            </a:pPr>
            <a:r>
              <a:rPr lang="en-US" dirty="0" smtClean="0"/>
              <a:t>c) Don’t like to change jobs unless I absolutely 	have to</a:t>
            </a:r>
          </a:p>
          <a:p>
            <a:pPr>
              <a:buNone/>
            </a:pPr>
            <a:r>
              <a:rPr lang="en-US" dirty="0" smtClean="0"/>
              <a:t>d) Carefully review my qualifications and 	compare 	them to information about other 	companies and jobs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15. I prefer to communicate:</a:t>
            </a:r>
          </a:p>
          <a:p>
            <a:pPr>
              <a:buNone/>
            </a:pPr>
            <a:r>
              <a:rPr lang="en-US" dirty="0" smtClean="0"/>
              <a:t>	</a:t>
            </a:r>
          </a:p>
          <a:p>
            <a:pPr>
              <a:buNone/>
            </a:pPr>
            <a:r>
              <a:rPr lang="en-US" dirty="0" smtClean="0"/>
              <a:t>a) With brief e-mails or notes</a:t>
            </a:r>
          </a:p>
          <a:p>
            <a:pPr>
              <a:buNone/>
            </a:pPr>
            <a:r>
              <a:rPr lang="en-US" dirty="0" smtClean="0"/>
              <a:t>b) In person - it’s so much easier to convince 	someone in person</a:t>
            </a:r>
          </a:p>
          <a:p>
            <a:pPr>
              <a:buNone/>
            </a:pPr>
            <a:r>
              <a:rPr lang="en-US" dirty="0" smtClean="0"/>
              <a:t>c) In person -- its easier to listen to someone 	and get to know them in person </a:t>
            </a:r>
          </a:p>
          <a:p>
            <a:pPr>
              <a:buNone/>
            </a:pPr>
            <a:r>
              <a:rPr lang="en-US" dirty="0" smtClean="0"/>
              <a:t>d) With carefully planned e-mails or 	messages that include all the relevant 	information and backup</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16. My work space is:</a:t>
            </a:r>
          </a:p>
          <a:p>
            <a:pPr>
              <a:buNone/>
            </a:pPr>
            <a:endParaRPr lang="en-US" dirty="0" smtClean="0"/>
          </a:p>
          <a:p>
            <a:pPr>
              <a:buNone/>
            </a:pPr>
            <a:r>
              <a:rPr lang="en-US" dirty="0" smtClean="0"/>
              <a:t>a) Decorated with things that show high 	status or power</a:t>
            </a:r>
          </a:p>
          <a:p>
            <a:pPr>
              <a:buNone/>
            </a:pPr>
            <a:r>
              <a:rPr lang="en-US" dirty="0" smtClean="0"/>
              <a:t>b) Filled with fun pictures and items that 	reflect who I am </a:t>
            </a:r>
          </a:p>
          <a:p>
            <a:pPr>
              <a:buNone/>
            </a:pPr>
            <a:r>
              <a:rPr lang="en-US" dirty="0" smtClean="0"/>
              <a:t>c) Comfortable - it has pictures of my 	family and friends</a:t>
            </a:r>
          </a:p>
          <a:p>
            <a:pPr>
              <a:buNone/>
            </a:pPr>
            <a:r>
              <a:rPr lang="en-US" dirty="0" smtClean="0"/>
              <a:t>d) Very neat with few distractions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17. I prefer to dress in:</a:t>
            </a:r>
          </a:p>
          <a:p>
            <a:pPr>
              <a:buNone/>
            </a:pPr>
            <a:endParaRPr lang="en-US" dirty="0" smtClean="0"/>
          </a:p>
          <a:p>
            <a:pPr>
              <a:buNone/>
            </a:pPr>
            <a:r>
              <a:rPr lang="en-US" dirty="0" smtClean="0"/>
              <a:t>a) Power suits</a:t>
            </a:r>
          </a:p>
          <a:p>
            <a:pPr>
              <a:buNone/>
            </a:pPr>
            <a:r>
              <a:rPr lang="en-US" dirty="0" smtClean="0"/>
              <a:t>b) Clothes that show my individuality</a:t>
            </a:r>
          </a:p>
          <a:p>
            <a:pPr>
              <a:buNone/>
            </a:pPr>
            <a:r>
              <a:rPr lang="en-US" dirty="0" smtClean="0"/>
              <a:t>c) Comfortable clothes</a:t>
            </a:r>
          </a:p>
          <a:p>
            <a:pPr>
              <a:buNone/>
            </a:pPr>
            <a:r>
              <a:rPr lang="en-US" dirty="0" smtClean="0"/>
              <a:t>d) A conservative and professional manner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Communication Quiz</a:t>
            </a:r>
            <a:endParaRPr lang="en-US" dirty="0"/>
          </a:p>
        </p:txBody>
      </p:sp>
      <p:sp>
        <p:nvSpPr>
          <p:cNvPr id="3" name="Content Placeholder 2"/>
          <p:cNvSpPr>
            <a:spLocks noGrp="1"/>
          </p:cNvSpPr>
          <p:nvPr>
            <p:ph idx="1"/>
          </p:nvPr>
        </p:nvSpPr>
        <p:spPr/>
        <p:txBody>
          <a:bodyPr/>
          <a:lstStyle/>
          <a:p>
            <a:pPr>
              <a:buNone/>
            </a:pPr>
            <a:r>
              <a:rPr lang="en-US" dirty="0" smtClean="0"/>
              <a:t>Imagine you are a few years older and in a great career.  Answer these questions…if you’re still not sure think about your current employment or relationship with teachers at school.</a:t>
            </a:r>
          </a:p>
          <a:p>
            <a:pPr>
              <a:buNone/>
            </a:pPr>
            <a:endParaRPr lang="en-US" dirty="0" smtClean="0"/>
          </a:p>
          <a:p>
            <a:pPr>
              <a:buNone/>
            </a:pPr>
            <a:r>
              <a:rPr lang="en-US" dirty="0" smtClean="0"/>
              <a:t>Let’s find out what kind of communicator you are!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18. When my boss doesn’t notice I’m doing 	a good job, I:</a:t>
            </a:r>
          </a:p>
          <a:p>
            <a:pPr>
              <a:buNone/>
            </a:pPr>
            <a:endParaRPr lang="en-US" dirty="0" smtClean="0"/>
          </a:p>
          <a:p>
            <a:pPr>
              <a:buNone/>
            </a:pPr>
            <a:r>
              <a:rPr lang="en-US" dirty="0" smtClean="0"/>
              <a:t>a) Tell her directly </a:t>
            </a:r>
          </a:p>
          <a:p>
            <a:pPr>
              <a:buNone/>
            </a:pPr>
            <a:r>
              <a:rPr lang="en-US" dirty="0" smtClean="0"/>
              <a:t>b) Let her know the great things I’ve done and 	the terrific things other people say about 	me</a:t>
            </a:r>
          </a:p>
          <a:p>
            <a:pPr>
              <a:buNone/>
            </a:pPr>
            <a:r>
              <a:rPr lang="en-US" dirty="0" smtClean="0"/>
              <a:t>c) Hope she’ll notice -- I don’t like to boast</a:t>
            </a:r>
          </a:p>
          <a:p>
            <a:pPr>
              <a:buNone/>
            </a:pPr>
            <a:r>
              <a:rPr lang="en-US" dirty="0" smtClean="0"/>
              <a:t>d) Send her detailed proof of all the hard work 	that I have accomplished</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19. I would describe myself as:</a:t>
            </a:r>
          </a:p>
          <a:p>
            <a:pPr>
              <a:buNone/>
            </a:pPr>
            <a:endParaRPr lang="en-US" dirty="0" smtClean="0"/>
          </a:p>
          <a:p>
            <a:pPr>
              <a:buNone/>
            </a:pPr>
            <a:r>
              <a:rPr lang="en-US" dirty="0" smtClean="0"/>
              <a:t>a) Direct </a:t>
            </a:r>
          </a:p>
          <a:p>
            <a:pPr>
              <a:buNone/>
            </a:pPr>
            <a:r>
              <a:rPr lang="en-US" dirty="0" smtClean="0"/>
              <a:t>b) Enthusiastic</a:t>
            </a:r>
          </a:p>
          <a:p>
            <a:pPr>
              <a:buNone/>
            </a:pPr>
            <a:r>
              <a:rPr lang="en-US" dirty="0" smtClean="0"/>
              <a:t>c) Friendly</a:t>
            </a:r>
          </a:p>
          <a:p>
            <a:pPr>
              <a:buNone/>
            </a:pPr>
            <a:r>
              <a:rPr lang="en-US" dirty="0" smtClean="0"/>
              <a:t>d) Logical</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20. I like to work with co-workers who are:</a:t>
            </a:r>
          </a:p>
          <a:p>
            <a:endParaRPr lang="en-US" dirty="0" smtClean="0"/>
          </a:p>
          <a:p>
            <a:pPr>
              <a:buNone/>
            </a:pPr>
            <a:r>
              <a:rPr lang="en-US" dirty="0" smtClean="0"/>
              <a:t>a) Results oriented </a:t>
            </a:r>
          </a:p>
          <a:p>
            <a:pPr>
              <a:buNone/>
            </a:pPr>
            <a:r>
              <a:rPr lang="en-US" dirty="0" smtClean="0"/>
              <a:t>b) Fun </a:t>
            </a:r>
          </a:p>
          <a:p>
            <a:pPr>
              <a:buNone/>
            </a:pPr>
            <a:r>
              <a:rPr lang="en-US" dirty="0" smtClean="0"/>
              <a:t>c) Nice </a:t>
            </a:r>
          </a:p>
          <a:p>
            <a:pPr>
              <a:buNone/>
            </a:pPr>
            <a:r>
              <a:rPr lang="en-US" dirty="0" smtClean="0"/>
              <a:t>d) Detail oriented</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p:txBody>
          <a:bodyPr>
            <a:normAutofit/>
          </a:bodyPr>
          <a:lstStyle/>
          <a:p>
            <a:pPr algn="ctr">
              <a:buNone/>
            </a:pPr>
            <a:r>
              <a:rPr lang="en-US" sz="4800" dirty="0" smtClean="0"/>
              <a:t>Add up all your </a:t>
            </a:r>
          </a:p>
          <a:p>
            <a:pPr algn="ctr">
              <a:buNone/>
            </a:pPr>
            <a:r>
              <a:rPr lang="en-US" sz="4800" dirty="0" smtClean="0"/>
              <a:t>A’s, B’s, C’s and D’s</a:t>
            </a:r>
          </a:p>
          <a:p>
            <a:pPr algn="ctr">
              <a:buNone/>
            </a:pPr>
            <a:endParaRPr lang="en-US" sz="4800" dirty="0" smtClean="0"/>
          </a:p>
          <a:p>
            <a:pPr algn="ctr">
              <a:buNone/>
            </a:pPr>
            <a:r>
              <a:rPr lang="en-US" sz="4800" dirty="0" smtClean="0"/>
              <a:t>Determine which you are the highest in.</a:t>
            </a:r>
            <a:endParaRPr lang="en-US" sz="4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62600"/>
            <a:ext cx="8183880" cy="701040"/>
          </a:xfrm>
        </p:spPr>
        <p:txBody>
          <a:bodyPr/>
          <a:lstStyle/>
          <a:p>
            <a:r>
              <a:rPr lang="en-US" dirty="0" smtClean="0"/>
              <a:t>The Results</a:t>
            </a:r>
            <a:endParaRPr lang="en-US" dirty="0"/>
          </a:p>
        </p:txBody>
      </p:sp>
      <p:sp>
        <p:nvSpPr>
          <p:cNvPr id="3" name="Content Placeholder 2"/>
          <p:cNvSpPr>
            <a:spLocks noGrp="1"/>
          </p:cNvSpPr>
          <p:nvPr>
            <p:ph idx="1"/>
          </p:nvPr>
        </p:nvSpPr>
        <p:spPr>
          <a:xfrm>
            <a:off x="502920" y="530352"/>
            <a:ext cx="8183880" cy="4727448"/>
          </a:xfrm>
        </p:spPr>
        <p:txBody>
          <a:bodyPr>
            <a:noAutofit/>
          </a:bodyPr>
          <a:lstStyle/>
          <a:p>
            <a:pPr>
              <a:buNone/>
            </a:pPr>
            <a:r>
              <a:rPr lang="en-US" sz="1200" b="1" u="sng" dirty="0" smtClean="0"/>
              <a:t>A Bossy Type</a:t>
            </a:r>
            <a:r>
              <a:rPr lang="en-US" sz="1200" dirty="0" smtClean="0"/>
              <a:t>   It’s all about results. You get things done. </a:t>
            </a:r>
            <a:br>
              <a:rPr lang="en-US" sz="1200" dirty="0" smtClean="0"/>
            </a:br>
            <a:r>
              <a:rPr lang="en-US" sz="1200" dirty="0" smtClean="0"/>
              <a:t>You are:</a:t>
            </a:r>
            <a:br>
              <a:rPr lang="en-US" sz="1200" dirty="0" smtClean="0"/>
            </a:br>
            <a:r>
              <a:rPr lang="en-US" sz="1200" dirty="0" smtClean="0"/>
              <a:t>-- Results-oriented.			-- Fast-paced.</a:t>
            </a:r>
            <a:br>
              <a:rPr lang="en-US" sz="1200" dirty="0" smtClean="0"/>
            </a:br>
            <a:r>
              <a:rPr lang="en-US" sz="1200" dirty="0" smtClean="0"/>
              <a:t>-- Assertive. 			-- A quick decision-maker.</a:t>
            </a:r>
            <a:br>
              <a:rPr lang="en-US" sz="1200" dirty="0" smtClean="0"/>
            </a:br>
            <a:r>
              <a:rPr lang="en-US" sz="1200" dirty="0" smtClean="0"/>
              <a:t>-- Time conscious.			-- Direct and to the point.</a:t>
            </a:r>
          </a:p>
          <a:p>
            <a:pPr>
              <a:buNone/>
            </a:pPr>
            <a:r>
              <a:rPr lang="en-US" sz="1200" dirty="0" smtClean="0"/>
              <a:t> </a:t>
            </a:r>
            <a:r>
              <a:rPr lang="en-US" sz="1200" b="1" u="sng" dirty="0" smtClean="0"/>
              <a:t>B Bubbly Type </a:t>
            </a:r>
            <a:r>
              <a:rPr lang="en-US" sz="1200" b="1" dirty="0" smtClean="0"/>
              <a:t>  </a:t>
            </a:r>
            <a:r>
              <a:rPr lang="en-US" sz="1200" dirty="0" smtClean="0"/>
              <a:t>You’re enthusiastic and you like to work with other fun people! You do your best work when you’re talking to other people. Ideas just seem to tumble out of your mouth when you talk to others. Typically, you’re quick to jump in with ideas and you enjoy bantering with others. You like multitasking and are good at doing several things at once.</a:t>
            </a:r>
          </a:p>
          <a:p>
            <a:pPr>
              <a:buNone/>
            </a:pPr>
            <a:r>
              <a:rPr lang="en-US" sz="1200" dirty="0" smtClean="0"/>
              <a:t> </a:t>
            </a:r>
            <a:r>
              <a:rPr lang="en-US" sz="1200" b="1" u="sng" dirty="0" smtClean="0"/>
              <a:t>C Buddy Type</a:t>
            </a:r>
            <a:r>
              <a:rPr lang="en-US" sz="1200" b="1" dirty="0" smtClean="0"/>
              <a:t>  </a:t>
            </a:r>
            <a:r>
              <a:rPr lang="en-US" sz="1200" dirty="0" smtClean="0"/>
              <a:t>People often mention how nice you are. It makes you feel good when you hear that and you like helping the people with whom you work. You always try to do your best and you’re willing to put in extra time on a project and pitch in wherever it is needed. After all, it’s important you all work together to get the job done. You work with some great people and you like to do things for them such as bringing in donuts on Fridays or starting a collection to buy a birthday cake. You know people appreciate little things like that. Your group feels like old friends who look out for one another. Even when things are difficult, you can get through it if you all work together.</a:t>
            </a:r>
          </a:p>
          <a:p>
            <a:pPr>
              <a:buNone/>
            </a:pPr>
            <a:r>
              <a:rPr lang="en-US" sz="1200" dirty="0" smtClean="0"/>
              <a:t> </a:t>
            </a:r>
            <a:r>
              <a:rPr lang="en-US" sz="1200" b="1" u="sng" dirty="0" smtClean="0"/>
              <a:t>D Brainy Type</a:t>
            </a:r>
            <a:r>
              <a:rPr lang="en-US" sz="1200" dirty="0" smtClean="0"/>
              <a:t>  Brainy types focus on Facts and prefer Thinking over Action. Brainy types are:</a:t>
            </a:r>
            <a:br>
              <a:rPr lang="en-US" sz="1200" dirty="0" smtClean="0"/>
            </a:br>
            <a:r>
              <a:rPr lang="en-US" sz="1200" dirty="0" smtClean="0"/>
              <a:t>1. Calm				2. Quiet</a:t>
            </a:r>
            <a:br>
              <a:rPr lang="en-US" sz="1200" dirty="0" smtClean="0"/>
            </a:br>
            <a:r>
              <a:rPr lang="en-US" sz="1200" dirty="0" smtClean="0"/>
              <a:t>3. Private			4. Detail Oriented</a:t>
            </a:r>
            <a:br>
              <a:rPr lang="en-US" sz="1200" dirty="0" smtClean="0"/>
            </a:br>
            <a:r>
              <a:rPr lang="en-US" sz="1200" dirty="0" smtClean="0"/>
              <a:t>5. Logical &amp; Structured</a:t>
            </a:r>
          </a:p>
          <a:p>
            <a:endParaRPr lang="en-US" sz="1200" dirty="0" smtClean="0"/>
          </a:p>
          <a:p>
            <a:pPr>
              <a:buNone/>
            </a:pPr>
            <a:r>
              <a:rPr lang="en-US" sz="1200" dirty="0" smtClean="0"/>
              <a:t>After you learn about your preferred communication type, think about how your co-workers like to </a:t>
            </a:r>
          </a:p>
          <a:p>
            <a:pPr>
              <a:buNone/>
            </a:pPr>
            <a:r>
              <a:rPr lang="en-US" sz="1200" dirty="0" smtClean="0"/>
              <a:t>communicate. If you’re very different, you may find it harder work well together. By understanding </a:t>
            </a:r>
          </a:p>
          <a:p>
            <a:pPr>
              <a:buNone/>
            </a:pPr>
            <a:r>
              <a:rPr lang="en-US" sz="1200" dirty="0" smtClean="0"/>
              <a:t>you and the people around you, you can make small adjustments in the way you deal with them to </a:t>
            </a:r>
          </a:p>
          <a:p>
            <a:pPr>
              <a:buNone/>
            </a:pPr>
            <a:r>
              <a:rPr lang="en-US" sz="1200" dirty="0" smtClean="0"/>
              <a:t>build better relationships and get better results.</a:t>
            </a:r>
          </a:p>
          <a:p>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1. When I start something new at work, I:</a:t>
            </a:r>
          </a:p>
          <a:p>
            <a:endParaRPr lang="en-US" dirty="0" smtClean="0"/>
          </a:p>
          <a:p>
            <a:pPr>
              <a:buNone/>
            </a:pPr>
            <a:r>
              <a:rPr lang="en-US" dirty="0" smtClean="0"/>
              <a:t>a) Decide on the quickest way to get it 	done</a:t>
            </a:r>
          </a:p>
          <a:p>
            <a:pPr>
              <a:buNone/>
            </a:pPr>
            <a:r>
              <a:rPr lang="en-US" dirty="0" smtClean="0"/>
              <a:t>b) Brainstorm some ideas of how to do it</a:t>
            </a:r>
          </a:p>
          <a:p>
            <a:pPr>
              <a:buNone/>
            </a:pPr>
            <a:r>
              <a:rPr lang="en-US" dirty="0" smtClean="0"/>
              <a:t>c) Ask someone else for suggestions</a:t>
            </a:r>
          </a:p>
          <a:p>
            <a:pPr>
              <a:buNone/>
            </a:pPr>
            <a:r>
              <a:rPr lang="en-US" dirty="0" smtClean="0"/>
              <a:t>d) Make a list of all the things I need to do</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2. When I have to tell someone bad news, I:</a:t>
            </a:r>
          </a:p>
          <a:p>
            <a:pPr>
              <a:buNone/>
            </a:pPr>
            <a:endParaRPr lang="en-US" dirty="0" smtClean="0"/>
          </a:p>
          <a:p>
            <a:pPr>
              <a:buNone/>
            </a:pPr>
            <a:r>
              <a:rPr lang="en-US" dirty="0" smtClean="0"/>
              <a:t>a) Tell them </a:t>
            </a:r>
          </a:p>
          <a:p>
            <a:pPr>
              <a:buNone/>
            </a:pPr>
            <a:r>
              <a:rPr lang="en-US" dirty="0" smtClean="0"/>
              <a:t>b) Tell them to look at the bright side and I 	point out the positives</a:t>
            </a:r>
          </a:p>
          <a:p>
            <a:pPr>
              <a:buNone/>
            </a:pPr>
            <a:r>
              <a:rPr lang="en-US" dirty="0" smtClean="0"/>
              <a:t>c) I worry how the other person will feel 	about the bad news so I talk it over with 	someone else to help me prepare</a:t>
            </a:r>
          </a:p>
          <a:p>
            <a:pPr>
              <a:buNone/>
            </a:pPr>
            <a:r>
              <a:rPr lang="en-US" dirty="0" smtClean="0"/>
              <a:t>d) Carefully explain all the reasons so they can 	understand the logic behind the news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3. When I’m working with a group of people, I:</a:t>
            </a:r>
          </a:p>
          <a:p>
            <a:pPr>
              <a:buNone/>
            </a:pPr>
            <a:endParaRPr lang="en-US" dirty="0" smtClean="0"/>
          </a:p>
          <a:p>
            <a:pPr>
              <a:buNone/>
            </a:pPr>
            <a:r>
              <a:rPr lang="en-US" dirty="0" smtClean="0"/>
              <a:t>a) Keep things on track so there are no 	delays</a:t>
            </a:r>
          </a:p>
          <a:p>
            <a:pPr>
              <a:buNone/>
            </a:pPr>
            <a:r>
              <a:rPr lang="en-US" dirty="0" smtClean="0"/>
              <a:t>b) Suggest ways to keep people interested 	and enthusiastic </a:t>
            </a:r>
          </a:p>
          <a:p>
            <a:pPr>
              <a:buNone/>
            </a:pPr>
            <a:r>
              <a:rPr lang="en-US" dirty="0" smtClean="0"/>
              <a:t>c) Make sure that everyone gets included in 	the information so no one feels left out</a:t>
            </a:r>
          </a:p>
          <a:p>
            <a:pPr>
              <a:buNone/>
            </a:pPr>
            <a:r>
              <a:rPr lang="en-US" dirty="0" smtClean="0"/>
              <a:t>d) Make sure that procedures are followed so 	nothing is missed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4. When I show someone else how to do a task, I:</a:t>
            </a:r>
          </a:p>
          <a:p>
            <a:endParaRPr lang="en-US" dirty="0" smtClean="0"/>
          </a:p>
          <a:p>
            <a:pPr>
              <a:buNone/>
            </a:pPr>
            <a:r>
              <a:rPr lang="en-US" dirty="0" smtClean="0"/>
              <a:t>a) Show them as quickly as possible so I can get 	back to my work </a:t>
            </a:r>
          </a:p>
          <a:p>
            <a:pPr>
              <a:buNone/>
            </a:pPr>
            <a:r>
              <a:rPr lang="en-US" dirty="0" smtClean="0"/>
              <a:t>b) I get them excited about the task so they’ll 	want to do it</a:t>
            </a:r>
          </a:p>
          <a:p>
            <a:pPr>
              <a:buNone/>
            </a:pPr>
            <a:r>
              <a:rPr lang="en-US" dirty="0" smtClean="0"/>
              <a:t>c) Chat with them so they’re comfortable and </a:t>
            </a:r>
            <a:r>
              <a:rPr lang="en-US" smtClean="0"/>
              <a:t>	</a:t>
            </a:r>
            <a:r>
              <a:rPr lang="en-US" smtClean="0"/>
              <a:t>help </a:t>
            </a:r>
            <a:r>
              <a:rPr lang="en-US" dirty="0" smtClean="0"/>
              <a:t>them to learn the task at </a:t>
            </a:r>
            <a:r>
              <a:rPr lang="en-US" smtClean="0"/>
              <a:t>their </a:t>
            </a:r>
            <a:r>
              <a:rPr lang="en-US" smtClean="0"/>
              <a:t>own 	speed</a:t>
            </a:r>
            <a:endParaRPr lang="en-US" dirty="0" smtClean="0"/>
          </a:p>
          <a:p>
            <a:pPr>
              <a:buNone/>
            </a:pPr>
            <a:r>
              <a:rPr lang="en-US" dirty="0" smtClean="0"/>
              <a:t>d) Explain the Standard Operating Procedure, and 	make sure they understand all the steps to 	do it correctly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5. On Monday morning one of the first 	things I do is:</a:t>
            </a:r>
          </a:p>
          <a:p>
            <a:endParaRPr lang="en-US" dirty="0" smtClean="0"/>
          </a:p>
          <a:p>
            <a:pPr>
              <a:buNone/>
            </a:pPr>
            <a:r>
              <a:rPr lang="en-US" dirty="0" smtClean="0"/>
              <a:t>a) Get to work </a:t>
            </a:r>
          </a:p>
          <a:p>
            <a:pPr>
              <a:buNone/>
            </a:pPr>
            <a:r>
              <a:rPr lang="en-US" dirty="0" smtClean="0"/>
              <a:t>b) Tell people how I spent my weekend</a:t>
            </a:r>
          </a:p>
          <a:p>
            <a:pPr>
              <a:buNone/>
            </a:pPr>
            <a:r>
              <a:rPr lang="en-US" dirty="0" smtClean="0"/>
              <a:t>c) Ask how other people spent their 	weekend</a:t>
            </a:r>
          </a:p>
          <a:p>
            <a:pPr>
              <a:buNone/>
            </a:pPr>
            <a:r>
              <a:rPr lang="en-US" dirty="0" smtClean="0"/>
              <a:t>d) Look at my to-do list and plan my day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lstStyle/>
          <a:p>
            <a:pPr>
              <a:buNone/>
            </a:pPr>
            <a:r>
              <a:rPr lang="en-US" dirty="0" smtClean="0"/>
              <a:t>6. If I’m mad at someone at work, I:</a:t>
            </a:r>
          </a:p>
          <a:p>
            <a:endParaRPr lang="en-US" dirty="0" smtClean="0"/>
          </a:p>
          <a:p>
            <a:pPr>
              <a:buNone/>
            </a:pPr>
            <a:r>
              <a:rPr lang="en-US" dirty="0" smtClean="0"/>
              <a:t>a) Tell them</a:t>
            </a:r>
          </a:p>
          <a:p>
            <a:pPr>
              <a:buNone/>
            </a:pPr>
            <a:r>
              <a:rPr lang="en-US" dirty="0" smtClean="0"/>
              <a:t>b) Do my best to control my anger but 	sometimes I just can’t help showing 	how upset I feel </a:t>
            </a:r>
          </a:p>
          <a:p>
            <a:pPr>
              <a:buNone/>
            </a:pPr>
            <a:r>
              <a:rPr lang="en-US" dirty="0" smtClean="0"/>
              <a:t>c) Smooth it over -- I don’t like conflicts </a:t>
            </a:r>
          </a:p>
          <a:p>
            <a:pPr>
              <a:buNone/>
            </a:pPr>
            <a:r>
              <a:rPr lang="en-US" dirty="0" smtClean="0"/>
              <a:t>d) Try to avoid them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Quiz</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7. When I have to convince someone to do 	something, I:</a:t>
            </a:r>
          </a:p>
          <a:p>
            <a:endParaRPr lang="en-US" dirty="0" smtClean="0"/>
          </a:p>
          <a:p>
            <a:pPr>
              <a:buNone/>
            </a:pPr>
            <a:r>
              <a:rPr lang="en-US" dirty="0" smtClean="0"/>
              <a:t>a) Tell them what they should do </a:t>
            </a:r>
          </a:p>
          <a:p>
            <a:pPr>
              <a:buNone/>
            </a:pPr>
            <a:r>
              <a:rPr lang="en-US" dirty="0" smtClean="0"/>
              <a:t>b) Wonder how I can excite them with my 	ideas</a:t>
            </a:r>
          </a:p>
          <a:p>
            <a:pPr>
              <a:buNone/>
            </a:pPr>
            <a:r>
              <a:rPr lang="en-US" dirty="0" smtClean="0"/>
              <a:t>c) Try to understand their underlying 	concerns</a:t>
            </a:r>
          </a:p>
          <a:p>
            <a:pPr>
              <a:buNone/>
            </a:pPr>
            <a:r>
              <a:rPr lang="en-US" dirty="0" smtClean="0"/>
              <a:t>d) Gather all the relevant information for a 	thorough presentation of the facts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54</TotalTime>
  <Words>526</Words>
  <Application>Microsoft Office PowerPoint</Application>
  <PresentationFormat>On-screen Show (4:3)</PresentationFormat>
  <Paragraphs>161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Communication </vt:lpstr>
      <vt:lpstr>The Communication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Quiz</vt:lpstr>
      <vt:lpstr>The Results</vt:lpstr>
      <vt:lpstr>The 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Teacher</dc:creator>
  <cp:lastModifiedBy>Teacher</cp:lastModifiedBy>
  <cp:revision>5</cp:revision>
  <dcterms:created xsi:type="dcterms:W3CDTF">2011-01-26T14:22:53Z</dcterms:created>
  <dcterms:modified xsi:type="dcterms:W3CDTF">2011-01-26T19:48:01Z</dcterms:modified>
</cp:coreProperties>
</file>